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56" r:id="rId4"/>
    <p:sldId id="273" r:id="rId5"/>
    <p:sldId id="257" r:id="rId7"/>
    <p:sldId id="260" r:id="rId8"/>
    <p:sldId id="264" r:id="rId9"/>
    <p:sldId id="266" r:id="rId10"/>
    <p:sldId id="265" r:id="rId11"/>
    <p:sldId id="267" r:id="rId12"/>
    <p:sldId id="268" r:id="rId13"/>
    <p:sldId id="272" r:id="rId14"/>
    <p:sldId id="274" r:id="rId15"/>
    <p:sldId id="25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056BC-FB63-4C47-B671-44165AF5CE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8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file:///C:\Users\1V994W2\PycharmProjects\PPT_Background_Generation/pic_temp/pic_half_right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6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5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2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image" Target="file:///C:\Users\1V994W2\Documents\Tencent%20Files\574576071\FileRecv\&#25340;&#35013;&#32032;&#26448;\sup\9\subject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40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0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8.xml"/><Relationship Id="rId12" Type="http://schemas.openxmlformats.org/officeDocument/2006/relationships/tags" Target="../tags/tag64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5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7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5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1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6" Type="http://schemas.openxmlformats.org/officeDocument/2006/relationships/tags" Target="../tags/tag127.xml"/><Relationship Id="rId15" Type="http://schemas.openxmlformats.org/officeDocument/2006/relationships/tags" Target="../tags/tag126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8.png"/><Relationship Id="rId6" Type="http://schemas.openxmlformats.org/officeDocument/2006/relationships/tags" Target="../tags/tag13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7.pn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6096001" y="3819843"/>
            <a:ext cx="4610100" cy="884555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rtl="0" eaLnBrk="1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6096000" y="2153603"/>
            <a:ext cx="5191153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0"/>
            </p:custDataLst>
          </p:nvPr>
        </p:nvSpPr>
        <p:spPr>
          <a:xfrm>
            <a:off x="6095999" y="3328988"/>
            <a:ext cx="5191152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1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1397000"/>
            <a:ext cx="2032000" cy="40640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0160000" y="1397000"/>
            <a:ext cx="2032000" cy="4064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8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12"/>
            </p:custDataLst>
          </p:nvPr>
        </p:nvSpPr>
        <p:spPr>
          <a:xfrm>
            <a:off x="3254375" y="3589972"/>
            <a:ext cx="5683250" cy="97155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304800" y="1234440"/>
            <a:ext cx="4389120" cy="438912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6730982" y="4287202"/>
            <a:ext cx="4572036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6730982" y="2910522"/>
            <a:ext cx="4572036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41.xml"/><Relationship Id="rId23" Type="http://schemas.openxmlformats.org/officeDocument/2006/relationships/tags" Target="../tags/tag140.xml"/><Relationship Id="rId22" Type="http://schemas.openxmlformats.org/officeDocument/2006/relationships/tags" Target="../tags/tag139.xml"/><Relationship Id="rId21" Type="http://schemas.openxmlformats.org/officeDocument/2006/relationships/tags" Target="../tags/tag138.xml"/><Relationship Id="rId20" Type="http://schemas.openxmlformats.org/officeDocument/2006/relationships/tags" Target="../tags/tag13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6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10.xml"/><Relationship Id="rId4" Type="http://schemas.openxmlformats.org/officeDocument/2006/relationships/image" Target="file:///C:\Users\1V994W2\PycharmProjects\PPT_Background_Generation/pic_temp/0_pic_quater_right_down.png" TargetMode="External"/><Relationship Id="rId34" Type="http://schemas.openxmlformats.org/officeDocument/2006/relationships/slideLayout" Target="../slideLayouts/slideLayout18.xml"/><Relationship Id="rId33" Type="http://schemas.openxmlformats.org/officeDocument/2006/relationships/tags" Target="../tags/tag236.xml"/><Relationship Id="rId32" Type="http://schemas.openxmlformats.org/officeDocument/2006/relationships/tags" Target="../tags/tag235.xml"/><Relationship Id="rId31" Type="http://schemas.openxmlformats.org/officeDocument/2006/relationships/tags" Target="../tags/tag234.xml"/><Relationship Id="rId30" Type="http://schemas.openxmlformats.org/officeDocument/2006/relationships/tags" Target="../tags/tag233.xml"/><Relationship Id="rId3" Type="http://schemas.openxmlformats.org/officeDocument/2006/relationships/image" Target="../media/image2.png"/><Relationship Id="rId29" Type="http://schemas.openxmlformats.org/officeDocument/2006/relationships/tags" Target="../tags/tag232.xml"/><Relationship Id="rId28" Type="http://schemas.openxmlformats.org/officeDocument/2006/relationships/tags" Target="../tags/tag231.xml"/><Relationship Id="rId27" Type="http://schemas.openxmlformats.org/officeDocument/2006/relationships/tags" Target="../tags/tag230.xml"/><Relationship Id="rId26" Type="http://schemas.openxmlformats.org/officeDocument/2006/relationships/tags" Target="../tags/tag229.xml"/><Relationship Id="rId25" Type="http://schemas.openxmlformats.org/officeDocument/2006/relationships/tags" Target="../tags/tag228.xml"/><Relationship Id="rId24" Type="http://schemas.openxmlformats.org/officeDocument/2006/relationships/tags" Target="../tags/tag227.xml"/><Relationship Id="rId23" Type="http://schemas.openxmlformats.org/officeDocument/2006/relationships/tags" Target="../tags/tag226.xml"/><Relationship Id="rId22" Type="http://schemas.openxmlformats.org/officeDocument/2006/relationships/tags" Target="../tags/tag225.xml"/><Relationship Id="rId21" Type="http://schemas.openxmlformats.org/officeDocument/2006/relationships/tags" Target="../tags/tag224.xml"/><Relationship Id="rId20" Type="http://schemas.openxmlformats.org/officeDocument/2006/relationships/tags" Target="../tags/tag223.xml"/><Relationship Id="rId2" Type="http://schemas.openxmlformats.org/officeDocument/2006/relationships/tags" Target="../tags/tag209.xml"/><Relationship Id="rId19" Type="http://schemas.openxmlformats.org/officeDocument/2006/relationships/tags" Target="../tags/tag222.xml"/><Relationship Id="rId18" Type="http://schemas.openxmlformats.org/officeDocument/2006/relationships/tags" Target="../tags/tag221.xml"/><Relationship Id="rId17" Type="http://schemas.openxmlformats.org/officeDocument/2006/relationships/tags" Target="../tags/tag220.xml"/><Relationship Id="rId16" Type="http://schemas.openxmlformats.org/officeDocument/2006/relationships/tags" Target="../tags/tag219.xml"/><Relationship Id="rId15" Type="http://schemas.openxmlformats.org/officeDocument/2006/relationships/tags" Target="../tags/tag218.xml"/><Relationship Id="rId14" Type="http://schemas.openxmlformats.org/officeDocument/2006/relationships/tags" Target="../tags/tag217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tags" Target="../tags/tag20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4.xml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7" Type="http://schemas.openxmlformats.org/officeDocument/2006/relationships/notesSlide" Target="../notesSlides/notesSlide1.xml"/><Relationship Id="rId16" Type="http://schemas.openxmlformats.org/officeDocument/2006/relationships/slideLayout" Target="../slideLayouts/slideLayout17.xml"/><Relationship Id="rId15" Type="http://schemas.openxmlformats.org/officeDocument/2006/relationships/tags" Target="../tags/tag160.xml"/><Relationship Id="rId14" Type="http://schemas.openxmlformats.org/officeDocument/2006/relationships/tags" Target="../tags/tag159.xml"/><Relationship Id="rId13" Type="http://schemas.openxmlformats.org/officeDocument/2006/relationships/tags" Target="../tags/tag158.xml"/><Relationship Id="rId12" Type="http://schemas.openxmlformats.org/officeDocument/2006/relationships/tags" Target="../tags/tag157.xml"/><Relationship Id="rId11" Type="http://schemas.openxmlformats.org/officeDocument/2006/relationships/tags" Target="../tags/tag156.xml"/><Relationship Id="rId10" Type="http://schemas.openxmlformats.org/officeDocument/2006/relationships/tags" Target="../tags/tag155.xml"/><Relationship Id="rId1" Type="http://schemas.openxmlformats.org/officeDocument/2006/relationships/tags" Target="../tags/tag14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4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6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68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74.xml"/><Relationship Id="rId12" Type="http://schemas.openxmlformats.org/officeDocument/2006/relationships/image" Target="../media/image9.png"/><Relationship Id="rId11" Type="http://schemas.openxmlformats.org/officeDocument/2006/relationships/tags" Target="../tags/tag173.xml"/><Relationship Id="rId10" Type="http://schemas.openxmlformats.org/officeDocument/2006/relationships/tags" Target="../tags/tag172.xml"/><Relationship Id="rId1" Type="http://schemas.openxmlformats.org/officeDocument/2006/relationships/tags" Target="../tags/tag16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tags" Target="../tags/tag17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7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76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79.xml"/><Relationship Id="rId12" Type="http://schemas.openxmlformats.org/officeDocument/2006/relationships/image" Target="../media/image13.png"/><Relationship Id="rId11" Type="http://schemas.openxmlformats.org/officeDocument/2006/relationships/image" Target="../media/image12.jpeg"/><Relationship Id="rId10" Type="http://schemas.openxmlformats.org/officeDocument/2006/relationships/image" Target="../media/image11.jpeg"/><Relationship Id="rId1" Type="http://schemas.openxmlformats.org/officeDocument/2006/relationships/tags" Target="../tags/tag17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8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81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87.xml"/><Relationship Id="rId12" Type="http://schemas.openxmlformats.org/officeDocument/2006/relationships/image" Target="../media/image14.png"/><Relationship Id="rId11" Type="http://schemas.openxmlformats.org/officeDocument/2006/relationships/tags" Target="../tags/tag186.xml"/><Relationship Id="rId10" Type="http://schemas.openxmlformats.org/officeDocument/2006/relationships/tags" Target="../tags/tag185.xml"/><Relationship Id="rId1" Type="http://schemas.openxmlformats.org/officeDocument/2006/relationships/tags" Target="../tags/tag18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9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89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194.xml"/><Relationship Id="rId10" Type="http://schemas.openxmlformats.org/officeDocument/2006/relationships/tags" Target="../tags/tag193.xml"/><Relationship Id="rId1" Type="http://schemas.openxmlformats.org/officeDocument/2006/relationships/tags" Target="../tags/tag18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9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96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201.xml"/><Relationship Id="rId11" Type="http://schemas.openxmlformats.org/officeDocument/2006/relationships/image" Target="../media/image15.png"/><Relationship Id="rId10" Type="http://schemas.openxmlformats.org/officeDocument/2006/relationships/tags" Target="../tags/tag200.xml"/><Relationship Id="rId1" Type="http://schemas.openxmlformats.org/officeDocument/2006/relationships/tags" Target="../tags/tag19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4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5"/>
            <p:custDataLst>
              <p:tags r:id="rId1"/>
            </p:custDataLst>
          </p:nvPr>
        </p:nvSpPr>
        <p:spPr/>
        <p:txBody>
          <a:bodyPr>
            <a:normAutofit fontScale="90000" lnSpcReduction="10000"/>
          </a:bodyPr>
          <a:lstStyle/>
          <a:p>
            <a:pPr algn="r"/>
            <a:r>
              <a:rPr lang="zh-CN" altLang="en-US"/>
              <a:t>福建师大附中</a:t>
            </a:r>
            <a:r>
              <a:rPr lang="en-US" altLang="zh-CN"/>
              <a:t> </a:t>
            </a:r>
            <a:r>
              <a:rPr lang="zh-CN" altLang="en-US"/>
              <a:t>竹芒</a:t>
            </a:r>
            <a:r>
              <a:rPr lang="en-US" altLang="zh-CN"/>
              <a:t>AI</a:t>
            </a:r>
            <a:r>
              <a:rPr lang="zh-CN" altLang="en-US"/>
              <a:t>社</a:t>
            </a:r>
            <a:endParaRPr lang="zh-CN" altLang="en-US"/>
          </a:p>
          <a:p>
            <a:pPr algn="r"/>
            <a:r>
              <a:rPr lang="zh-CN" altLang="en-US"/>
              <a:t>社长</a:t>
            </a:r>
            <a:r>
              <a:rPr lang="en-US" altLang="zh-CN"/>
              <a:t> </a:t>
            </a:r>
            <a:r>
              <a:rPr lang="zh-CN" altLang="en-US"/>
              <a:t>小烨</a:t>
            </a:r>
            <a:endParaRPr lang="zh-CN" altLang="en-US"/>
          </a:p>
          <a:p>
            <a:pPr algn="r"/>
            <a:r>
              <a:rPr lang="en-US" altLang="zh-CN"/>
              <a:t>2021</a:t>
            </a:r>
            <a:r>
              <a:rPr lang="zh-CN" altLang="en-US"/>
              <a:t>年</a:t>
            </a:r>
            <a:r>
              <a:rPr lang="en-US" altLang="zh-CN"/>
              <a:t>8</a:t>
            </a:r>
            <a:r>
              <a:rPr lang="zh-CN" altLang="en-US"/>
              <a:t>月</a:t>
            </a:r>
            <a:r>
              <a:rPr lang="en-US" altLang="zh-CN"/>
              <a:t>19</a:t>
            </a:r>
            <a:r>
              <a:rPr lang="zh-CN" altLang="en-US"/>
              <a:t>日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CN" altLang="en-US"/>
              <a:t>科技，超越梦想</a:t>
            </a:r>
            <a:br>
              <a:rPr lang="zh-CN" altLang="en-US"/>
            </a:br>
            <a:r>
              <a:rPr lang="en-US" altLang="zh-CN"/>
              <a:t>AI</a:t>
            </a:r>
            <a:r>
              <a:rPr lang="zh-CN" altLang="en-US"/>
              <a:t>人工智能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0 </a:t>
            </a:r>
            <a:r>
              <a:rPr lang="zh-CN" altLang="en-US"/>
              <a:t>绪论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33" name="图片 32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34" name="图片 33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0-2 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课程安排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Shape 4710"/>
          <p:cNvSpPr/>
          <p:nvPr>
            <p:custDataLst>
              <p:tags r:id="rId9"/>
            </p:custDataLst>
          </p:nvPr>
        </p:nvSpPr>
        <p:spPr>
          <a:xfrm>
            <a:off x="8700954" y="4060918"/>
            <a:ext cx="1850400" cy="1849562"/>
          </a:xfrm>
          <a:prstGeom prst="roundRect">
            <a:avLst>
              <a:gd name="adj" fmla="val 5258"/>
            </a:avLst>
          </a:prstGeom>
          <a:solidFill>
            <a:schemeClr val="bg2"/>
          </a:solidFill>
          <a:ln w="25400">
            <a:solidFill>
              <a:schemeClr val="accent1"/>
            </a:solidFill>
            <a:miter lim="400000"/>
          </a:ln>
        </p:spPr>
        <p:txBody>
          <a:bodyPr wrap="square" lIns="19050" tIns="19050" rIns="19050" bIns="19050" anchor="ctr">
            <a:normAutofit/>
          </a:bodyPr>
          <a:lstStyle/>
          <a:p>
            <a:pPr algn="ctr" defTabSz="457200">
              <a:lnSpc>
                <a:spcPct val="120000"/>
              </a:lnSpc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cs typeface="Helvetica Light"/>
              <a:sym typeface="Arial" panose="020B0604020202020204" pitchFamily="34" charset="0"/>
            </a:endParaRPr>
          </a:p>
        </p:txBody>
      </p:sp>
      <p:sp>
        <p:nvSpPr>
          <p:cNvPr id="6" name="Shape 4710"/>
          <p:cNvSpPr/>
          <p:nvPr>
            <p:custDataLst>
              <p:tags r:id="rId10"/>
            </p:custDataLst>
          </p:nvPr>
        </p:nvSpPr>
        <p:spPr>
          <a:xfrm>
            <a:off x="6345703" y="4060918"/>
            <a:ext cx="1850400" cy="1849562"/>
          </a:xfrm>
          <a:prstGeom prst="roundRect">
            <a:avLst>
              <a:gd name="adj" fmla="val 5258"/>
            </a:avLst>
          </a:prstGeom>
          <a:solidFill>
            <a:schemeClr val="accent1"/>
          </a:solidFill>
          <a:ln w="25400">
            <a:noFill/>
            <a:miter lim="400000"/>
          </a:ln>
        </p:spPr>
        <p:txBody>
          <a:bodyPr wrap="square" lIns="19050" tIns="19050" rIns="19050" bIns="19050" anchor="ctr">
            <a:normAutofit/>
          </a:bodyPr>
          <a:lstStyle/>
          <a:p>
            <a:pPr algn="ctr" defTabSz="457200">
              <a:lnSpc>
                <a:spcPct val="120000"/>
              </a:lnSpc>
            </a:pPr>
            <a:endParaRPr sz="15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Shape 4710"/>
          <p:cNvSpPr/>
          <p:nvPr>
            <p:custDataLst>
              <p:tags r:id="rId11"/>
            </p:custDataLst>
          </p:nvPr>
        </p:nvSpPr>
        <p:spPr>
          <a:xfrm>
            <a:off x="3990453" y="4060918"/>
            <a:ext cx="1850400" cy="1849562"/>
          </a:xfrm>
          <a:prstGeom prst="roundRect">
            <a:avLst>
              <a:gd name="adj" fmla="val 5258"/>
            </a:avLst>
          </a:prstGeom>
          <a:solidFill>
            <a:schemeClr val="bg2"/>
          </a:solidFill>
          <a:ln w="25400">
            <a:solidFill>
              <a:schemeClr val="accent1"/>
            </a:solidFill>
            <a:miter lim="400000"/>
          </a:ln>
        </p:spPr>
        <p:txBody>
          <a:bodyPr wrap="square" lIns="19050" tIns="19050" rIns="19050" bIns="19050" anchor="ctr">
            <a:normAutofit/>
          </a:bodyPr>
          <a:lstStyle/>
          <a:p>
            <a:pPr algn="ctr" defTabSz="457200">
              <a:lnSpc>
                <a:spcPct val="120000"/>
              </a:lnSpc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cs typeface="Helvetica Light"/>
              <a:sym typeface="Arial" panose="020B0604020202020204" pitchFamily="34" charset="0"/>
            </a:endParaRPr>
          </a:p>
        </p:txBody>
      </p:sp>
      <p:sp>
        <p:nvSpPr>
          <p:cNvPr id="8" name="Shape 4710"/>
          <p:cNvSpPr/>
          <p:nvPr>
            <p:custDataLst>
              <p:tags r:id="rId12"/>
            </p:custDataLst>
          </p:nvPr>
        </p:nvSpPr>
        <p:spPr>
          <a:xfrm>
            <a:off x="1636040" y="4060918"/>
            <a:ext cx="1850400" cy="1849562"/>
          </a:xfrm>
          <a:prstGeom prst="roundRect">
            <a:avLst>
              <a:gd name="adj" fmla="val 5258"/>
            </a:avLst>
          </a:prstGeom>
          <a:solidFill>
            <a:schemeClr val="accent1"/>
          </a:solidFill>
          <a:ln w="25400">
            <a:noFill/>
            <a:miter lim="400000"/>
          </a:ln>
        </p:spPr>
        <p:txBody>
          <a:bodyPr wrap="square" lIns="19050" tIns="19050" rIns="19050" bIns="19050" anchor="ctr">
            <a:normAutofit/>
          </a:bodyPr>
          <a:lstStyle/>
          <a:p>
            <a:pPr algn="ctr" defTabSz="457200">
              <a:lnSpc>
                <a:spcPct val="120000"/>
              </a:lnSpc>
            </a:pPr>
            <a:endParaRPr sz="15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Shape 4710"/>
          <p:cNvSpPr/>
          <p:nvPr>
            <p:custDataLst>
              <p:tags r:id="rId13"/>
            </p:custDataLst>
          </p:nvPr>
        </p:nvSpPr>
        <p:spPr>
          <a:xfrm>
            <a:off x="8700954" y="1710719"/>
            <a:ext cx="1850400" cy="1849562"/>
          </a:xfrm>
          <a:prstGeom prst="roundRect">
            <a:avLst>
              <a:gd name="adj" fmla="val 5258"/>
            </a:avLst>
          </a:prstGeom>
          <a:solidFill>
            <a:schemeClr val="accent1"/>
          </a:solidFill>
          <a:ln w="25400">
            <a:noFill/>
            <a:miter lim="400000"/>
          </a:ln>
        </p:spPr>
        <p:txBody>
          <a:bodyPr wrap="square" lIns="19050" tIns="19050" rIns="19050" bIns="19050" anchor="ctr">
            <a:normAutofit/>
          </a:bodyPr>
          <a:lstStyle/>
          <a:p>
            <a:pPr algn="ctr" defTabSz="457200">
              <a:lnSpc>
                <a:spcPct val="120000"/>
              </a:lnSpc>
            </a:pPr>
            <a:endParaRPr sz="15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Shape 4710"/>
          <p:cNvSpPr/>
          <p:nvPr>
            <p:custDataLst>
              <p:tags r:id="rId14"/>
            </p:custDataLst>
          </p:nvPr>
        </p:nvSpPr>
        <p:spPr>
          <a:xfrm>
            <a:off x="6345703" y="1710719"/>
            <a:ext cx="1850400" cy="1849562"/>
          </a:xfrm>
          <a:prstGeom prst="roundRect">
            <a:avLst>
              <a:gd name="adj" fmla="val 5258"/>
            </a:avLst>
          </a:prstGeom>
          <a:solidFill>
            <a:schemeClr val="bg2"/>
          </a:solidFill>
          <a:ln w="25400">
            <a:solidFill>
              <a:schemeClr val="accent1"/>
            </a:solidFill>
            <a:miter lim="400000"/>
          </a:ln>
        </p:spPr>
        <p:txBody>
          <a:bodyPr wrap="square" lIns="19050" tIns="19050" rIns="19050" bIns="19050" anchor="ctr">
            <a:normAutofit/>
          </a:bodyPr>
          <a:lstStyle/>
          <a:p>
            <a:pPr algn="ctr" defTabSz="457200">
              <a:lnSpc>
                <a:spcPct val="120000"/>
              </a:lnSpc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cs typeface="Helvetica Light"/>
              <a:sym typeface="Arial" panose="020B0604020202020204" pitchFamily="34" charset="0"/>
            </a:endParaRPr>
          </a:p>
        </p:txBody>
      </p:sp>
      <p:sp>
        <p:nvSpPr>
          <p:cNvPr id="12" name="Shape 4710"/>
          <p:cNvSpPr/>
          <p:nvPr>
            <p:custDataLst>
              <p:tags r:id="rId15"/>
            </p:custDataLst>
          </p:nvPr>
        </p:nvSpPr>
        <p:spPr>
          <a:xfrm>
            <a:off x="3990453" y="1710719"/>
            <a:ext cx="1850400" cy="1849562"/>
          </a:xfrm>
          <a:prstGeom prst="roundRect">
            <a:avLst>
              <a:gd name="adj" fmla="val 5258"/>
            </a:avLst>
          </a:prstGeom>
          <a:solidFill>
            <a:schemeClr val="accent1"/>
          </a:solidFill>
          <a:ln w="25400">
            <a:noFill/>
            <a:miter lim="400000"/>
          </a:ln>
        </p:spPr>
        <p:txBody>
          <a:bodyPr wrap="square" lIns="19050" tIns="19050" rIns="19050" bIns="19050" anchor="ctr">
            <a:normAutofit/>
          </a:bodyPr>
          <a:lstStyle/>
          <a:p>
            <a:pPr algn="ctr" defTabSz="457200">
              <a:lnSpc>
                <a:spcPct val="120000"/>
              </a:lnSpc>
            </a:pPr>
            <a:endParaRPr sz="15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Shape 4710"/>
          <p:cNvSpPr/>
          <p:nvPr>
            <p:custDataLst>
              <p:tags r:id="rId16"/>
            </p:custDataLst>
          </p:nvPr>
        </p:nvSpPr>
        <p:spPr>
          <a:xfrm>
            <a:off x="1636039" y="1710719"/>
            <a:ext cx="1850400" cy="1849562"/>
          </a:xfrm>
          <a:prstGeom prst="roundRect">
            <a:avLst>
              <a:gd name="adj" fmla="val 5258"/>
            </a:avLst>
          </a:prstGeom>
          <a:solidFill>
            <a:schemeClr val="bg2"/>
          </a:solidFill>
          <a:ln w="25400">
            <a:solidFill>
              <a:schemeClr val="accent1"/>
            </a:solidFill>
            <a:miter lim="400000"/>
          </a:ln>
        </p:spPr>
        <p:txBody>
          <a:bodyPr wrap="square" lIns="19050" tIns="19050" rIns="19050" bIns="19050" anchor="ctr">
            <a:normAutofit/>
          </a:bodyPr>
          <a:lstStyle/>
          <a:p>
            <a:pPr algn="ctr" defTabSz="457200">
              <a:lnSpc>
                <a:spcPct val="120000"/>
              </a:lnSpc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cs typeface="Helvetica Light"/>
              <a:sym typeface="Arial" panose="020B0604020202020204" pitchFamily="34" charset="0"/>
            </a:endParaRPr>
          </a:p>
        </p:txBody>
      </p:sp>
      <p:sp>
        <p:nvSpPr>
          <p:cNvPr id="15" name="任意形状 37"/>
          <p:cNvSpPr/>
          <p:nvPr>
            <p:custDataLst>
              <p:tags r:id="rId17"/>
            </p:custDataLst>
          </p:nvPr>
        </p:nvSpPr>
        <p:spPr>
          <a:xfrm>
            <a:off x="2308821" y="2015519"/>
            <a:ext cx="504000" cy="504081"/>
          </a:xfrm>
          <a:custGeom>
            <a:avLst/>
            <a:gdLst>
              <a:gd name="connsiteX0" fmla="*/ 205205 w 504000"/>
              <a:gd name="connsiteY0" fmla="*/ 441081 h 504081"/>
              <a:gd name="connsiteX1" fmla="*/ 205149 w 504000"/>
              <a:gd name="connsiteY1" fmla="*/ 488331 h 504081"/>
              <a:gd name="connsiteX2" fmla="*/ 299649 w 504000"/>
              <a:gd name="connsiteY2" fmla="*/ 488331 h 504081"/>
              <a:gd name="connsiteX3" fmla="*/ 299705 w 504000"/>
              <a:gd name="connsiteY3" fmla="*/ 441081 h 504081"/>
              <a:gd name="connsiteX4" fmla="*/ 15750 w 504000"/>
              <a:gd name="connsiteY4" fmla="*/ 396744 h 504081"/>
              <a:gd name="connsiteX5" fmla="*/ 15750 w 504000"/>
              <a:gd name="connsiteY5" fmla="*/ 425331 h 504081"/>
              <a:gd name="connsiteX6" fmla="*/ 488250 w 504000"/>
              <a:gd name="connsiteY6" fmla="*/ 425331 h 504081"/>
              <a:gd name="connsiteX7" fmla="*/ 488250 w 504000"/>
              <a:gd name="connsiteY7" fmla="*/ 397559 h 504081"/>
              <a:gd name="connsiteX8" fmla="*/ 243979 w 504000"/>
              <a:gd name="connsiteY8" fmla="*/ 267830 h 504081"/>
              <a:gd name="connsiteX9" fmla="*/ 259729 w 504000"/>
              <a:gd name="connsiteY9" fmla="*/ 267830 h 504081"/>
              <a:gd name="connsiteX10" fmla="*/ 259729 w 504000"/>
              <a:gd name="connsiteY10" fmla="*/ 283580 h 504081"/>
              <a:gd name="connsiteX11" fmla="*/ 243979 w 504000"/>
              <a:gd name="connsiteY11" fmla="*/ 283580 h 504081"/>
              <a:gd name="connsiteX12" fmla="*/ 244056 w 504000"/>
              <a:gd name="connsiteY12" fmla="*/ 189738 h 504081"/>
              <a:gd name="connsiteX13" fmla="*/ 259806 w 504000"/>
              <a:gd name="connsiteY13" fmla="*/ 189738 h 504081"/>
              <a:gd name="connsiteX14" fmla="*/ 259806 w 504000"/>
              <a:gd name="connsiteY14" fmla="*/ 252738 h 504081"/>
              <a:gd name="connsiteX15" fmla="*/ 244056 w 504000"/>
              <a:gd name="connsiteY15" fmla="*/ 252738 h 504081"/>
              <a:gd name="connsiteX16" fmla="*/ 250654 w 504000"/>
              <a:gd name="connsiteY16" fmla="*/ 146037 h 504081"/>
              <a:gd name="connsiteX17" fmla="*/ 159253 w 504000"/>
              <a:gd name="connsiteY17" fmla="*/ 302733 h 504081"/>
              <a:gd name="connsiteX18" fmla="*/ 344285 w 504000"/>
              <a:gd name="connsiteY18" fmla="*/ 302733 h 504081"/>
              <a:gd name="connsiteX19" fmla="*/ 441945 w 504000"/>
              <a:gd name="connsiteY19" fmla="*/ 131106 h 504081"/>
              <a:gd name="connsiteX20" fmla="*/ 441588 w 504000"/>
              <a:gd name="connsiteY20" fmla="*/ 381728 h 504081"/>
              <a:gd name="connsiteX21" fmla="*/ 488250 w 504000"/>
              <a:gd name="connsiteY21" fmla="*/ 381809 h 504081"/>
              <a:gd name="connsiteX22" fmla="*/ 488250 w 504000"/>
              <a:gd name="connsiteY22" fmla="*/ 131106 h 504081"/>
              <a:gd name="connsiteX23" fmla="*/ 15750 w 504000"/>
              <a:gd name="connsiteY23" fmla="*/ 131106 h 504081"/>
              <a:gd name="connsiteX24" fmla="*/ 15750 w 504000"/>
              <a:gd name="connsiteY24" fmla="*/ 380994 h 504081"/>
              <a:gd name="connsiteX25" fmla="*/ 63349 w 504000"/>
              <a:gd name="connsiteY25" fmla="*/ 381076 h 504081"/>
              <a:gd name="connsiteX26" fmla="*/ 63706 w 504000"/>
              <a:gd name="connsiteY26" fmla="*/ 131106 h 504081"/>
              <a:gd name="connsiteX27" fmla="*/ 250485 w 504000"/>
              <a:gd name="connsiteY27" fmla="*/ 115060 h 504081"/>
              <a:gd name="connsiteX28" fmla="*/ 372047 w 504000"/>
              <a:gd name="connsiteY28" fmla="*/ 318483 h 504081"/>
              <a:gd name="connsiteX29" fmla="*/ 131829 w 504000"/>
              <a:gd name="connsiteY29" fmla="*/ 318483 h 504081"/>
              <a:gd name="connsiteX30" fmla="*/ 79536 w 504000"/>
              <a:gd name="connsiteY30" fmla="*/ 78757 h 504081"/>
              <a:gd name="connsiteX31" fmla="*/ 79100 w 504000"/>
              <a:gd name="connsiteY31" fmla="*/ 381103 h 504081"/>
              <a:gd name="connsiteX32" fmla="*/ 425838 w 504000"/>
              <a:gd name="connsiteY32" fmla="*/ 381701 h 504081"/>
              <a:gd name="connsiteX33" fmla="*/ 426274 w 504000"/>
              <a:gd name="connsiteY33" fmla="*/ 78904 h 504081"/>
              <a:gd name="connsiteX34" fmla="*/ 188608 w 504000"/>
              <a:gd name="connsiteY34" fmla="*/ 31580 h 504081"/>
              <a:gd name="connsiteX35" fmla="*/ 409431 w 504000"/>
              <a:gd name="connsiteY35" fmla="*/ 31580 h 504081"/>
              <a:gd name="connsiteX36" fmla="*/ 409431 w 504000"/>
              <a:gd name="connsiteY36" fmla="*/ 47330 h 504081"/>
              <a:gd name="connsiteX37" fmla="*/ 188608 w 504000"/>
              <a:gd name="connsiteY37" fmla="*/ 47330 h 504081"/>
              <a:gd name="connsiteX38" fmla="*/ 157600 w 504000"/>
              <a:gd name="connsiteY38" fmla="*/ 31580 h 504081"/>
              <a:gd name="connsiteX39" fmla="*/ 173350 w 504000"/>
              <a:gd name="connsiteY39" fmla="*/ 31580 h 504081"/>
              <a:gd name="connsiteX40" fmla="*/ 173350 w 504000"/>
              <a:gd name="connsiteY40" fmla="*/ 47330 h 504081"/>
              <a:gd name="connsiteX41" fmla="*/ 157600 w 504000"/>
              <a:gd name="connsiteY41" fmla="*/ 47330 h 504081"/>
              <a:gd name="connsiteX42" fmla="*/ 126100 w 504000"/>
              <a:gd name="connsiteY42" fmla="*/ 31580 h 504081"/>
              <a:gd name="connsiteX43" fmla="*/ 141850 w 504000"/>
              <a:gd name="connsiteY43" fmla="*/ 31580 h 504081"/>
              <a:gd name="connsiteX44" fmla="*/ 141850 w 504000"/>
              <a:gd name="connsiteY44" fmla="*/ 47330 h 504081"/>
              <a:gd name="connsiteX45" fmla="*/ 126100 w 504000"/>
              <a:gd name="connsiteY45" fmla="*/ 47330 h 504081"/>
              <a:gd name="connsiteX46" fmla="*/ 94600 w 504000"/>
              <a:gd name="connsiteY46" fmla="*/ 31580 h 504081"/>
              <a:gd name="connsiteX47" fmla="*/ 110350 w 504000"/>
              <a:gd name="connsiteY47" fmla="*/ 31580 h 504081"/>
              <a:gd name="connsiteX48" fmla="*/ 110350 w 504000"/>
              <a:gd name="connsiteY48" fmla="*/ 47330 h 504081"/>
              <a:gd name="connsiteX49" fmla="*/ 94600 w 504000"/>
              <a:gd name="connsiteY49" fmla="*/ 47330 h 504081"/>
              <a:gd name="connsiteX50" fmla="*/ 79627 w 504000"/>
              <a:gd name="connsiteY50" fmla="*/ 15758 h 504081"/>
              <a:gd name="connsiteX51" fmla="*/ 79558 w 504000"/>
              <a:gd name="connsiteY51" fmla="*/ 63007 h 504081"/>
              <a:gd name="connsiteX52" fmla="*/ 426297 w 504000"/>
              <a:gd name="connsiteY52" fmla="*/ 63154 h 504081"/>
              <a:gd name="connsiteX53" fmla="*/ 426365 w 504000"/>
              <a:gd name="connsiteY53" fmla="*/ 15904 h 504081"/>
              <a:gd name="connsiteX54" fmla="*/ 63892 w 504000"/>
              <a:gd name="connsiteY54" fmla="*/ 0 h 504081"/>
              <a:gd name="connsiteX55" fmla="*/ 442130 w 504000"/>
              <a:gd name="connsiteY55" fmla="*/ 162 h 504081"/>
              <a:gd name="connsiteX56" fmla="*/ 441967 w 504000"/>
              <a:gd name="connsiteY56" fmla="*/ 115356 h 504081"/>
              <a:gd name="connsiteX57" fmla="*/ 488250 w 504000"/>
              <a:gd name="connsiteY57" fmla="*/ 115356 h 504081"/>
              <a:gd name="connsiteX58" fmla="*/ 504000 w 504000"/>
              <a:gd name="connsiteY58" fmla="*/ 131106 h 504081"/>
              <a:gd name="connsiteX59" fmla="*/ 504000 w 504000"/>
              <a:gd name="connsiteY59" fmla="*/ 425331 h 504081"/>
              <a:gd name="connsiteX60" fmla="*/ 488250 w 504000"/>
              <a:gd name="connsiteY60" fmla="*/ 441081 h 504081"/>
              <a:gd name="connsiteX61" fmla="*/ 315455 w 504000"/>
              <a:gd name="connsiteY61" fmla="*/ 441081 h 504081"/>
              <a:gd name="connsiteX62" fmla="*/ 315399 w 504000"/>
              <a:gd name="connsiteY62" fmla="*/ 488331 h 504081"/>
              <a:gd name="connsiteX63" fmla="*/ 346431 w 504000"/>
              <a:gd name="connsiteY63" fmla="*/ 488331 h 504081"/>
              <a:gd name="connsiteX64" fmla="*/ 346431 w 504000"/>
              <a:gd name="connsiteY64" fmla="*/ 504081 h 504081"/>
              <a:gd name="connsiteX65" fmla="*/ 157431 w 504000"/>
              <a:gd name="connsiteY65" fmla="*/ 504081 h 504081"/>
              <a:gd name="connsiteX66" fmla="*/ 157431 w 504000"/>
              <a:gd name="connsiteY66" fmla="*/ 488331 h 504081"/>
              <a:gd name="connsiteX67" fmla="*/ 189399 w 504000"/>
              <a:gd name="connsiteY67" fmla="*/ 488331 h 504081"/>
              <a:gd name="connsiteX68" fmla="*/ 189455 w 504000"/>
              <a:gd name="connsiteY68" fmla="*/ 441081 h 504081"/>
              <a:gd name="connsiteX69" fmla="*/ 15750 w 504000"/>
              <a:gd name="connsiteY69" fmla="*/ 441081 h 504081"/>
              <a:gd name="connsiteX70" fmla="*/ 0 w 504000"/>
              <a:gd name="connsiteY70" fmla="*/ 425331 h 504081"/>
              <a:gd name="connsiteX71" fmla="*/ 0 w 504000"/>
              <a:gd name="connsiteY71" fmla="*/ 131106 h 504081"/>
              <a:gd name="connsiteX72" fmla="*/ 15750 w 504000"/>
              <a:gd name="connsiteY72" fmla="*/ 115356 h 504081"/>
              <a:gd name="connsiteX73" fmla="*/ 63728 w 504000"/>
              <a:gd name="connsiteY73" fmla="*/ 115356 h 504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04000" h="504081">
                <a:moveTo>
                  <a:pt x="205205" y="441081"/>
                </a:moveTo>
                <a:lnTo>
                  <a:pt x="205149" y="488331"/>
                </a:lnTo>
                <a:lnTo>
                  <a:pt x="299649" y="488331"/>
                </a:lnTo>
                <a:lnTo>
                  <a:pt x="299705" y="441081"/>
                </a:lnTo>
                <a:close/>
                <a:moveTo>
                  <a:pt x="15750" y="396744"/>
                </a:moveTo>
                <a:lnTo>
                  <a:pt x="15750" y="425331"/>
                </a:lnTo>
                <a:lnTo>
                  <a:pt x="488250" y="425331"/>
                </a:lnTo>
                <a:lnTo>
                  <a:pt x="488250" y="397559"/>
                </a:lnTo>
                <a:close/>
                <a:moveTo>
                  <a:pt x="243979" y="267830"/>
                </a:moveTo>
                <a:lnTo>
                  <a:pt x="259729" y="267830"/>
                </a:lnTo>
                <a:lnTo>
                  <a:pt x="259729" y="283580"/>
                </a:lnTo>
                <a:lnTo>
                  <a:pt x="243979" y="283580"/>
                </a:lnTo>
                <a:close/>
                <a:moveTo>
                  <a:pt x="244056" y="189738"/>
                </a:moveTo>
                <a:lnTo>
                  <a:pt x="259806" y="189738"/>
                </a:lnTo>
                <a:lnTo>
                  <a:pt x="259806" y="252738"/>
                </a:lnTo>
                <a:lnTo>
                  <a:pt x="244056" y="252738"/>
                </a:lnTo>
                <a:close/>
                <a:moveTo>
                  <a:pt x="250654" y="146037"/>
                </a:moveTo>
                <a:lnTo>
                  <a:pt x="159253" y="302733"/>
                </a:lnTo>
                <a:lnTo>
                  <a:pt x="344285" y="302733"/>
                </a:lnTo>
                <a:close/>
                <a:moveTo>
                  <a:pt x="441945" y="131106"/>
                </a:moveTo>
                <a:lnTo>
                  <a:pt x="441588" y="381728"/>
                </a:lnTo>
                <a:lnTo>
                  <a:pt x="488250" y="381809"/>
                </a:lnTo>
                <a:lnTo>
                  <a:pt x="488250" y="131106"/>
                </a:lnTo>
                <a:close/>
                <a:moveTo>
                  <a:pt x="15750" y="131106"/>
                </a:moveTo>
                <a:lnTo>
                  <a:pt x="15750" y="380994"/>
                </a:lnTo>
                <a:lnTo>
                  <a:pt x="63349" y="381076"/>
                </a:lnTo>
                <a:lnTo>
                  <a:pt x="63706" y="131106"/>
                </a:lnTo>
                <a:close/>
                <a:moveTo>
                  <a:pt x="250485" y="115060"/>
                </a:moveTo>
                <a:lnTo>
                  <a:pt x="372047" y="318483"/>
                </a:lnTo>
                <a:lnTo>
                  <a:pt x="131829" y="318483"/>
                </a:lnTo>
                <a:close/>
                <a:moveTo>
                  <a:pt x="79536" y="78757"/>
                </a:moveTo>
                <a:lnTo>
                  <a:pt x="79100" y="381103"/>
                </a:lnTo>
                <a:lnTo>
                  <a:pt x="425838" y="381701"/>
                </a:lnTo>
                <a:lnTo>
                  <a:pt x="426274" y="78904"/>
                </a:lnTo>
                <a:close/>
                <a:moveTo>
                  <a:pt x="188608" y="31580"/>
                </a:moveTo>
                <a:lnTo>
                  <a:pt x="409431" y="31580"/>
                </a:lnTo>
                <a:lnTo>
                  <a:pt x="409431" y="47330"/>
                </a:lnTo>
                <a:lnTo>
                  <a:pt x="188608" y="47330"/>
                </a:lnTo>
                <a:close/>
                <a:moveTo>
                  <a:pt x="157600" y="31580"/>
                </a:moveTo>
                <a:lnTo>
                  <a:pt x="173350" y="31580"/>
                </a:lnTo>
                <a:lnTo>
                  <a:pt x="173350" y="47330"/>
                </a:lnTo>
                <a:lnTo>
                  <a:pt x="157600" y="47330"/>
                </a:lnTo>
                <a:close/>
                <a:moveTo>
                  <a:pt x="126100" y="31580"/>
                </a:moveTo>
                <a:lnTo>
                  <a:pt x="141850" y="31580"/>
                </a:lnTo>
                <a:lnTo>
                  <a:pt x="141850" y="47330"/>
                </a:lnTo>
                <a:lnTo>
                  <a:pt x="126100" y="47330"/>
                </a:lnTo>
                <a:close/>
                <a:moveTo>
                  <a:pt x="94600" y="31580"/>
                </a:moveTo>
                <a:lnTo>
                  <a:pt x="110350" y="31580"/>
                </a:lnTo>
                <a:lnTo>
                  <a:pt x="110350" y="47330"/>
                </a:lnTo>
                <a:lnTo>
                  <a:pt x="94600" y="47330"/>
                </a:lnTo>
                <a:close/>
                <a:moveTo>
                  <a:pt x="79627" y="15758"/>
                </a:moveTo>
                <a:lnTo>
                  <a:pt x="79558" y="63007"/>
                </a:lnTo>
                <a:lnTo>
                  <a:pt x="426297" y="63154"/>
                </a:lnTo>
                <a:lnTo>
                  <a:pt x="426365" y="15904"/>
                </a:lnTo>
                <a:close/>
                <a:moveTo>
                  <a:pt x="63892" y="0"/>
                </a:moveTo>
                <a:lnTo>
                  <a:pt x="442130" y="162"/>
                </a:lnTo>
                <a:lnTo>
                  <a:pt x="441967" y="115356"/>
                </a:lnTo>
                <a:lnTo>
                  <a:pt x="488250" y="115356"/>
                </a:lnTo>
                <a:cubicBezTo>
                  <a:pt x="496944" y="115366"/>
                  <a:pt x="503990" y="122412"/>
                  <a:pt x="504000" y="131106"/>
                </a:cubicBezTo>
                <a:lnTo>
                  <a:pt x="504000" y="425331"/>
                </a:lnTo>
                <a:cubicBezTo>
                  <a:pt x="503990" y="434025"/>
                  <a:pt x="496944" y="441071"/>
                  <a:pt x="488250" y="441081"/>
                </a:cubicBezTo>
                <a:lnTo>
                  <a:pt x="315455" y="441081"/>
                </a:lnTo>
                <a:lnTo>
                  <a:pt x="315399" y="488331"/>
                </a:lnTo>
                <a:lnTo>
                  <a:pt x="346431" y="488331"/>
                </a:lnTo>
                <a:lnTo>
                  <a:pt x="346431" y="504081"/>
                </a:lnTo>
                <a:lnTo>
                  <a:pt x="157431" y="504081"/>
                </a:lnTo>
                <a:lnTo>
                  <a:pt x="157431" y="488331"/>
                </a:lnTo>
                <a:lnTo>
                  <a:pt x="189399" y="488331"/>
                </a:lnTo>
                <a:lnTo>
                  <a:pt x="189455" y="441081"/>
                </a:lnTo>
                <a:lnTo>
                  <a:pt x="15750" y="441081"/>
                </a:lnTo>
                <a:cubicBezTo>
                  <a:pt x="7056" y="441071"/>
                  <a:pt x="10" y="434025"/>
                  <a:pt x="0" y="425331"/>
                </a:cubicBezTo>
                <a:lnTo>
                  <a:pt x="0" y="131106"/>
                </a:lnTo>
                <a:cubicBezTo>
                  <a:pt x="10" y="122412"/>
                  <a:pt x="7056" y="115366"/>
                  <a:pt x="15750" y="115356"/>
                </a:cubicBezTo>
                <a:lnTo>
                  <a:pt x="63728" y="115356"/>
                </a:lnTo>
                <a:close/>
              </a:path>
            </a:pathLst>
          </a:custGeom>
          <a:solidFill>
            <a:schemeClr val="accent1"/>
          </a:solidFill>
          <a:ln w="7739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/>
          <a:p>
            <a:pPr defTabSz="457200">
              <a:lnSpc>
                <a:spcPct val="120000"/>
              </a:lnSpc>
            </a:pPr>
            <a:endParaRPr lang="zh-CN" altLang="en-US">
              <a:solidFill>
                <a:srgbClr val="222222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任意形状 38"/>
          <p:cNvSpPr/>
          <p:nvPr>
            <p:custDataLst>
              <p:tags r:id="rId18"/>
            </p:custDataLst>
          </p:nvPr>
        </p:nvSpPr>
        <p:spPr>
          <a:xfrm>
            <a:off x="9374373" y="2015519"/>
            <a:ext cx="504400" cy="504000"/>
          </a:xfrm>
          <a:custGeom>
            <a:avLst/>
            <a:gdLst>
              <a:gd name="connsiteX0" fmla="*/ 220819 w 504400"/>
              <a:gd name="connsiteY0" fmla="*/ 472665 h 504000"/>
              <a:gd name="connsiteX1" fmla="*/ 236569 w 504400"/>
              <a:gd name="connsiteY1" fmla="*/ 472665 h 504000"/>
              <a:gd name="connsiteX2" fmla="*/ 236569 w 504400"/>
              <a:gd name="connsiteY2" fmla="*/ 488415 h 504000"/>
              <a:gd name="connsiteX3" fmla="*/ 220819 w 504400"/>
              <a:gd name="connsiteY3" fmla="*/ 488415 h 504000"/>
              <a:gd name="connsiteX4" fmla="*/ 268069 w 504400"/>
              <a:gd name="connsiteY4" fmla="*/ 472335 h 504000"/>
              <a:gd name="connsiteX5" fmla="*/ 283819 w 504400"/>
              <a:gd name="connsiteY5" fmla="*/ 472335 h 504000"/>
              <a:gd name="connsiteX6" fmla="*/ 283819 w 504400"/>
              <a:gd name="connsiteY6" fmla="*/ 488085 h 504000"/>
              <a:gd name="connsiteX7" fmla="*/ 268069 w 504400"/>
              <a:gd name="connsiteY7" fmla="*/ 488085 h 504000"/>
              <a:gd name="connsiteX8" fmla="*/ 220819 w 504400"/>
              <a:gd name="connsiteY8" fmla="*/ 441165 h 504000"/>
              <a:gd name="connsiteX9" fmla="*/ 236569 w 504400"/>
              <a:gd name="connsiteY9" fmla="*/ 441165 h 504000"/>
              <a:gd name="connsiteX10" fmla="*/ 236569 w 504400"/>
              <a:gd name="connsiteY10" fmla="*/ 456915 h 504000"/>
              <a:gd name="connsiteX11" fmla="*/ 220819 w 504400"/>
              <a:gd name="connsiteY11" fmla="*/ 456915 h 504000"/>
              <a:gd name="connsiteX12" fmla="*/ 268069 w 504400"/>
              <a:gd name="connsiteY12" fmla="*/ 440835 h 504000"/>
              <a:gd name="connsiteX13" fmla="*/ 283819 w 504400"/>
              <a:gd name="connsiteY13" fmla="*/ 440835 h 504000"/>
              <a:gd name="connsiteX14" fmla="*/ 283819 w 504400"/>
              <a:gd name="connsiteY14" fmla="*/ 456585 h 504000"/>
              <a:gd name="connsiteX15" fmla="*/ 268069 w 504400"/>
              <a:gd name="connsiteY15" fmla="*/ 456585 h 504000"/>
              <a:gd name="connsiteX16" fmla="*/ 47650 w 504400"/>
              <a:gd name="connsiteY16" fmla="*/ 267873 h 504000"/>
              <a:gd name="connsiteX17" fmla="*/ 63400 w 504400"/>
              <a:gd name="connsiteY17" fmla="*/ 267873 h 504000"/>
              <a:gd name="connsiteX18" fmla="*/ 63400 w 504400"/>
              <a:gd name="connsiteY18" fmla="*/ 283623 h 504000"/>
              <a:gd name="connsiteX19" fmla="*/ 47650 w 504400"/>
              <a:gd name="connsiteY19" fmla="*/ 283623 h 504000"/>
              <a:gd name="connsiteX20" fmla="*/ 16150 w 504400"/>
              <a:gd name="connsiteY20" fmla="*/ 267873 h 504000"/>
              <a:gd name="connsiteX21" fmla="*/ 31900 w 504400"/>
              <a:gd name="connsiteY21" fmla="*/ 267873 h 504000"/>
              <a:gd name="connsiteX22" fmla="*/ 31900 w 504400"/>
              <a:gd name="connsiteY22" fmla="*/ 283623 h 504000"/>
              <a:gd name="connsiteX23" fmla="*/ 16150 w 504400"/>
              <a:gd name="connsiteY23" fmla="*/ 283623 h 504000"/>
              <a:gd name="connsiteX24" fmla="*/ 472900 w 504400"/>
              <a:gd name="connsiteY24" fmla="*/ 267627 h 504000"/>
              <a:gd name="connsiteX25" fmla="*/ 488650 w 504400"/>
              <a:gd name="connsiteY25" fmla="*/ 267627 h 504000"/>
              <a:gd name="connsiteX26" fmla="*/ 488650 w 504400"/>
              <a:gd name="connsiteY26" fmla="*/ 283377 h 504000"/>
              <a:gd name="connsiteX27" fmla="*/ 472900 w 504400"/>
              <a:gd name="connsiteY27" fmla="*/ 283377 h 504000"/>
              <a:gd name="connsiteX28" fmla="*/ 441400 w 504400"/>
              <a:gd name="connsiteY28" fmla="*/ 267627 h 504000"/>
              <a:gd name="connsiteX29" fmla="*/ 457150 w 504400"/>
              <a:gd name="connsiteY29" fmla="*/ 267627 h 504000"/>
              <a:gd name="connsiteX30" fmla="*/ 457150 w 504400"/>
              <a:gd name="connsiteY30" fmla="*/ 283377 h 504000"/>
              <a:gd name="connsiteX31" fmla="*/ 441400 w 504400"/>
              <a:gd name="connsiteY31" fmla="*/ 283377 h 504000"/>
              <a:gd name="connsiteX32" fmla="*/ 47527 w 504400"/>
              <a:gd name="connsiteY32" fmla="*/ 220623 h 504000"/>
              <a:gd name="connsiteX33" fmla="*/ 63277 w 504400"/>
              <a:gd name="connsiteY33" fmla="*/ 220623 h 504000"/>
              <a:gd name="connsiteX34" fmla="*/ 63277 w 504400"/>
              <a:gd name="connsiteY34" fmla="*/ 236373 h 504000"/>
              <a:gd name="connsiteX35" fmla="*/ 47527 w 504400"/>
              <a:gd name="connsiteY35" fmla="*/ 236373 h 504000"/>
              <a:gd name="connsiteX36" fmla="*/ 16027 w 504400"/>
              <a:gd name="connsiteY36" fmla="*/ 220623 h 504000"/>
              <a:gd name="connsiteX37" fmla="*/ 31777 w 504400"/>
              <a:gd name="connsiteY37" fmla="*/ 220623 h 504000"/>
              <a:gd name="connsiteX38" fmla="*/ 31777 w 504400"/>
              <a:gd name="connsiteY38" fmla="*/ 236373 h 504000"/>
              <a:gd name="connsiteX39" fmla="*/ 16027 w 504400"/>
              <a:gd name="connsiteY39" fmla="*/ 236373 h 504000"/>
              <a:gd name="connsiteX40" fmla="*/ 472900 w 504400"/>
              <a:gd name="connsiteY40" fmla="*/ 220500 h 504000"/>
              <a:gd name="connsiteX41" fmla="*/ 488650 w 504400"/>
              <a:gd name="connsiteY41" fmla="*/ 220500 h 504000"/>
              <a:gd name="connsiteX42" fmla="*/ 488650 w 504400"/>
              <a:gd name="connsiteY42" fmla="*/ 236250 h 504000"/>
              <a:gd name="connsiteX43" fmla="*/ 472900 w 504400"/>
              <a:gd name="connsiteY43" fmla="*/ 236250 h 504000"/>
              <a:gd name="connsiteX44" fmla="*/ 441400 w 504400"/>
              <a:gd name="connsiteY44" fmla="*/ 220500 h 504000"/>
              <a:gd name="connsiteX45" fmla="*/ 457150 w 504400"/>
              <a:gd name="connsiteY45" fmla="*/ 220500 h 504000"/>
              <a:gd name="connsiteX46" fmla="*/ 457150 w 504400"/>
              <a:gd name="connsiteY46" fmla="*/ 236250 h 504000"/>
              <a:gd name="connsiteX47" fmla="*/ 441400 w 504400"/>
              <a:gd name="connsiteY47" fmla="*/ 236250 h 504000"/>
              <a:gd name="connsiteX48" fmla="*/ 251842 w 504400"/>
              <a:gd name="connsiteY48" fmla="*/ 208280 h 504000"/>
              <a:gd name="connsiteX49" fmla="*/ 207630 w 504400"/>
              <a:gd name="connsiteY49" fmla="*/ 252492 h 504000"/>
              <a:gd name="connsiteX50" fmla="*/ 251842 w 504400"/>
              <a:gd name="connsiteY50" fmla="*/ 296705 h 504000"/>
              <a:gd name="connsiteX51" fmla="*/ 296055 w 504400"/>
              <a:gd name="connsiteY51" fmla="*/ 252492 h 504000"/>
              <a:gd name="connsiteX52" fmla="*/ 251842 w 504400"/>
              <a:gd name="connsiteY52" fmla="*/ 208280 h 504000"/>
              <a:gd name="connsiteX53" fmla="*/ 251842 w 504400"/>
              <a:gd name="connsiteY53" fmla="*/ 192530 h 504000"/>
              <a:gd name="connsiteX54" fmla="*/ 311805 w 504400"/>
              <a:gd name="connsiteY54" fmla="*/ 252492 h 504000"/>
              <a:gd name="connsiteX55" fmla="*/ 251842 w 504400"/>
              <a:gd name="connsiteY55" fmla="*/ 312455 h 504000"/>
              <a:gd name="connsiteX56" fmla="*/ 191880 w 504400"/>
              <a:gd name="connsiteY56" fmla="*/ 252492 h 504000"/>
              <a:gd name="connsiteX57" fmla="*/ 251842 w 504400"/>
              <a:gd name="connsiteY57" fmla="*/ 192530 h 504000"/>
              <a:gd name="connsiteX58" fmla="*/ 244836 w 504400"/>
              <a:gd name="connsiteY58" fmla="*/ 141000 h 504000"/>
              <a:gd name="connsiteX59" fmla="*/ 244836 w 504400"/>
              <a:gd name="connsiteY59" fmla="*/ 149436 h 504000"/>
              <a:gd name="connsiteX60" fmla="*/ 233918 w 504400"/>
              <a:gd name="connsiteY60" fmla="*/ 170860 h 504000"/>
              <a:gd name="connsiteX61" fmla="*/ 196937 w 504400"/>
              <a:gd name="connsiteY61" fmla="*/ 164994 h 504000"/>
              <a:gd name="connsiteX62" fmla="*/ 191976 w 504400"/>
              <a:gd name="connsiteY62" fmla="*/ 158172 h 504000"/>
              <a:gd name="connsiteX63" fmla="*/ 180637 w 504400"/>
              <a:gd name="connsiteY63" fmla="*/ 166409 h 504000"/>
              <a:gd name="connsiteX64" fmla="*/ 185597 w 504400"/>
              <a:gd name="connsiteY64" fmla="*/ 173234 h 504000"/>
              <a:gd name="connsiteX65" fmla="*/ 189359 w 504400"/>
              <a:gd name="connsiteY65" fmla="*/ 196977 h 504000"/>
              <a:gd name="connsiteX66" fmla="*/ 155997 w 504400"/>
              <a:gd name="connsiteY66" fmla="*/ 213982 h 504000"/>
              <a:gd name="connsiteX67" fmla="*/ 147972 w 504400"/>
              <a:gd name="connsiteY67" fmla="*/ 211375 h 504000"/>
              <a:gd name="connsiteX68" fmla="*/ 143642 w 504400"/>
              <a:gd name="connsiteY68" fmla="*/ 224703 h 504000"/>
              <a:gd name="connsiteX69" fmla="*/ 151663 w 504400"/>
              <a:gd name="connsiteY69" fmla="*/ 227310 h 504000"/>
              <a:gd name="connsiteX70" fmla="*/ 168663 w 504400"/>
              <a:gd name="connsiteY70" fmla="*/ 244309 h 504000"/>
              <a:gd name="connsiteX71" fmla="*/ 151663 w 504400"/>
              <a:gd name="connsiteY71" fmla="*/ 277674 h 504000"/>
              <a:gd name="connsiteX72" fmla="*/ 143642 w 504400"/>
              <a:gd name="connsiteY72" fmla="*/ 280281 h 504000"/>
              <a:gd name="connsiteX73" fmla="*/ 147972 w 504400"/>
              <a:gd name="connsiteY73" fmla="*/ 293609 h 504000"/>
              <a:gd name="connsiteX74" fmla="*/ 155997 w 504400"/>
              <a:gd name="connsiteY74" fmla="*/ 291002 h 504000"/>
              <a:gd name="connsiteX75" fmla="*/ 179738 w 504400"/>
              <a:gd name="connsiteY75" fmla="*/ 294764 h 504000"/>
              <a:gd name="connsiteX76" fmla="*/ 185597 w 504400"/>
              <a:gd name="connsiteY76" fmla="*/ 331750 h 504000"/>
              <a:gd name="connsiteX77" fmla="*/ 180637 w 504400"/>
              <a:gd name="connsiteY77" fmla="*/ 338575 h 504000"/>
              <a:gd name="connsiteX78" fmla="*/ 191976 w 504400"/>
              <a:gd name="connsiteY78" fmla="*/ 346811 h 504000"/>
              <a:gd name="connsiteX79" fmla="*/ 196937 w 504400"/>
              <a:gd name="connsiteY79" fmla="*/ 339986 h 504000"/>
              <a:gd name="connsiteX80" fmla="*/ 218357 w 504400"/>
              <a:gd name="connsiteY80" fmla="*/ 329071 h 504000"/>
              <a:gd name="connsiteX81" fmla="*/ 244836 w 504400"/>
              <a:gd name="connsiteY81" fmla="*/ 355548 h 504000"/>
              <a:gd name="connsiteX82" fmla="*/ 244836 w 504400"/>
              <a:gd name="connsiteY82" fmla="*/ 363984 h 504000"/>
              <a:gd name="connsiteX83" fmla="*/ 258848 w 504400"/>
              <a:gd name="connsiteY83" fmla="*/ 363984 h 504000"/>
              <a:gd name="connsiteX84" fmla="*/ 258848 w 504400"/>
              <a:gd name="connsiteY84" fmla="*/ 355548 h 504000"/>
              <a:gd name="connsiteX85" fmla="*/ 269762 w 504400"/>
              <a:gd name="connsiteY85" fmla="*/ 334132 h 504000"/>
              <a:gd name="connsiteX86" fmla="*/ 306748 w 504400"/>
              <a:gd name="connsiteY86" fmla="*/ 339986 h 504000"/>
              <a:gd name="connsiteX87" fmla="*/ 311705 w 504400"/>
              <a:gd name="connsiteY87" fmla="*/ 346812 h 504000"/>
              <a:gd name="connsiteX88" fmla="*/ 323044 w 504400"/>
              <a:gd name="connsiteY88" fmla="*/ 338575 h 504000"/>
              <a:gd name="connsiteX89" fmla="*/ 318084 w 504400"/>
              <a:gd name="connsiteY89" fmla="*/ 331750 h 504000"/>
              <a:gd name="connsiteX90" fmla="*/ 314323 w 504400"/>
              <a:gd name="connsiteY90" fmla="*/ 308006 h 504000"/>
              <a:gd name="connsiteX91" fmla="*/ 347688 w 504400"/>
              <a:gd name="connsiteY91" fmla="*/ 291002 h 504000"/>
              <a:gd name="connsiteX92" fmla="*/ 355713 w 504400"/>
              <a:gd name="connsiteY92" fmla="*/ 293609 h 504000"/>
              <a:gd name="connsiteX93" fmla="*/ 360043 w 504400"/>
              <a:gd name="connsiteY93" fmla="*/ 280281 h 504000"/>
              <a:gd name="connsiteX94" fmla="*/ 352018 w 504400"/>
              <a:gd name="connsiteY94" fmla="*/ 277674 h 504000"/>
              <a:gd name="connsiteX95" fmla="*/ 333722 w 504400"/>
              <a:gd name="connsiteY95" fmla="*/ 252492 h 504000"/>
              <a:gd name="connsiteX96" fmla="*/ 352018 w 504400"/>
              <a:gd name="connsiteY96" fmla="*/ 227310 h 504000"/>
              <a:gd name="connsiteX97" fmla="*/ 360043 w 504400"/>
              <a:gd name="connsiteY97" fmla="*/ 224703 h 504000"/>
              <a:gd name="connsiteX98" fmla="*/ 355713 w 504400"/>
              <a:gd name="connsiteY98" fmla="*/ 211375 h 504000"/>
              <a:gd name="connsiteX99" fmla="*/ 347688 w 504400"/>
              <a:gd name="connsiteY99" fmla="*/ 213982 h 504000"/>
              <a:gd name="connsiteX100" fmla="*/ 323947 w 504400"/>
              <a:gd name="connsiteY100" fmla="*/ 210223 h 504000"/>
              <a:gd name="connsiteX101" fmla="*/ 318084 w 504400"/>
              <a:gd name="connsiteY101" fmla="*/ 173238 h 504000"/>
              <a:gd name="connsiteX102" fmla="*/ 323044 w 504400"/>
              <a:gd name="connsiteY102" fmla="*/ 166409 h 504000"/>
              <a:gd name="connsiteX103" fmla="*/ 311705 w 504400"/>
              <a:gd name="connsiteY103" fmla="*/ 158173 h 504000"/>
              <a:gd name="connsiteX104" fmla="*/ 306748 w 504400"/>
              <a:gd name="connsiteY104" fmla="*/ 164998 h 504000"/>
              <a:gd name="connsiteX105" fmla="*/ 285332 w 504400"/>
              <a:gd name="connsiteY105" fmla="*/ 175911 h 504000"/>
              <a:gd name="connsiteX106" fmla="*/ 258848 w 504400"/>
              <a:gd name="connsiteY106" fmla="*/ 149436 h 504000"/>
              <a:gd name="connsiteX107" fmla="*/ 258848 w 504400"/>
              <a:gd name="connsiteY107" fmla="*/ 141000 h 504000"/>
              <a:gd name="connsiteX108" fmla="*/ 229086 w 504400"/>
              <a:gd name="connsiteY108" fmla="*/ 125250 h 504000"/>
              <a:gd name="connsiteX109" fmla="*/ 274598 w 504400"/>
              <a:gd name="connsiteY109" fmla="*/ 125250 h 504000"/>
              <a:gd name="connsiteX110" fmla="*/ 274598 w 504400"/>
              <a:gd name="connsiteY110" fmla="*/ 149436 h 504000"/>
              <a:gd name="connsiteX111" fmla="*/ 279022 w 504400"/>
              <a:gd name="connsiteY111" fmla="*/ 158115 h 504000"/>
              <a:gd name="connsiteX112" fmla="*/ 294005 w 504400"/>
              <a:gd name="connsiteY112" fmla="*/ 155739 h 504000"/>
              <a:gd name="connsiteX113" fmla="*/ 308221 w 504400"/>
              <a:gd name="connsiteY113" fmla="*/ 136170 h 504000"/>
              <a:gd name="connsiteX114" fmla="*/ 345046 w 504400"/>
              <a:gd name="connsiteY114" fmla="*/ 162926 h 504000"/>
              <a:gd name="connsiteX115" fmla="*/ 330827 w 504400"/>
              <a:gd name="connsiteY115" fmla="*/ 182494 h 504000"/>
              <a:gd name="connsiteX116" fmla="*/ 329303 w 504400"/>
              <a:gd name="connsiteY116" fmla="*/ 192115 h 504000"/>
              <a:gd name="connsiteX117" fmla="*/ 342820 w 504400"/>
              <a:gd name="connsiteY117" fmla="*/ 199001 h 504000"/>
              <a:gd name="connsiteX118" fmla="*/ 365826 w 504400"/>
              <a:gd name="connsiteY118" fmla="*/ 191526 h 504000"/>
              <a:gd name="connsiteX119" fmla="*/ 379892 w 504400"/>
              <a:gd name="connsiteY119" fmla="*/ 234816 h 504000"/>
              <a:gd name="connsiteX120" fmla="*/ 356886 w 504400"/>
              <a:gd name="connsiteY120" fmla="*/ 242291 h 504000"/>
              <a:gd name="connsiteX121" fmla="*/ 349997 w 504400"/>
              <a:gd name="connsiteY121" fmla="*/ 249179 h 504000"/>
              <a:gd name="connsiteX122" fmla="*/ 356886 w 504400"/>
              <a:gd name="connsiteY122" fmla="*/ 262693 h 504000"/>
              <a:gd name="connsiteX123" fmla="*/ 379892 w 504400"/>
              <a:gd name="connsiteY123" fmla="*/ 270169 h 504000"/>
              <a:gd name="connsiteX124" fmla="*/ 365826 w 504400"/>
              <a:gd name="connsiteY124" fmla="*/ 313458 h 504000"/>
              <a:gd name="connsiteX125" fmla="*/ 342820 w 504400"/>
              <a:gd name="connsiteY125" fmla="*/ 305983 h 504000"/>
              <a:gd name="connsiteX126" fmla="*/ 333197 w 504400"/>
              <a:gd name="connsiteY126" fmla="*/ 307508 h 504000"/>
              <a:gd name="connsiteX127" fmla="*/ 330827 w 504400"/>
              <a:gd name="connsiteY127" fmla="*/ 322494 h 504000"/>
              <a:gd name="connsiteX128" fmla="*/ 345046 w 504400"/>
              <a:gd name="connsiteY128" fmla="*/ 342058 h 504000"/>
              <a:gd name="connsiteX129" fmla="*/ 308221 w 504400"/>
              <a:gd name="connsiteY129" fmla="*/ 368814 h 504000"/>
              <a:gd name="connsiteX130" fmla="*/ 294005 w 504400"/>
              <a:gd name="connsiteY130" fmla="*/ 349245 h 504000"/>
              <a:gd name="connsiteX131" fmla="*/ 285327 w 504400"/>
              <a:gd name="connsiteY131" fmla="*/ 344822 h 504000"/>
              <a:gd name="connsiteX132" fmla="*/ 274598 w 504400"/>
              <a:gd name="connsiteY132" fmla="*/ 355548 h 504000"/>
              <a:gd name="connsiteX133" fmla="*/ 274598 w 504400"/>
              <a:gd name="connsiteY133" fmla="*/ 379734 h 504000"/>
              <a:gd name="connsiteX134" fmla="*/ 229086 w 504400"/>
              <a:gd name="connsiteY134" fmla="*/ 379734 h 504000"/>
              <a:gd name="connsiteX135" fmla="*/ 229086 w 504400"/>
              <a:gd name="connsiteY135" fmla="*/ 355547 h 504000"/>
              <a:gd name="connsiteX136" fmla="*/ 224666 w 504400"/>
              <a:gd name="connsiteY136" fmla="*/ 346872 h 504000"/>
              <a:gd name="connsiteX137" fmla="*/ 209680 w 504400"/>
              <a:gd name="connsiteY137" fmla="*/ 349241 h 504000"/>
              <a:gd name="connsiteX138" fmla="*/ 195460 w 504400"/>
              <a:gd name="connsiteY138" fmla="*/ 368813 h 504000"/>
              <a:gd name="connsiteX139" fmla="*/ 158642 w 504400"/>
              <a:gd name="connsiteY139" fmla="*/ 342058 h 504000"/>
              <a:gd name="connsiteX140" fmla="*/ 172854 w 504400"/>
              <a:gd name="connsiteY140" fmla="*/ 322490 h 504000"/>
              <a:gd name="connsiteX141" fmla="*/ 174379 w 504400"/>
              <a:gd name="connsiteY141" fmla="*/ 312870 h 504000"/>
              <a:gd name="connsiteX142" fmla="*/ 160865 w 504400"/>
              <a:gd name="connsiteY142" fmla="*/ 305983 h 504000"/>
              <a:gd name="connsiteX143" fmla="*/ 137859 w 504400"/>
              <a:gd name="connsiteY143" fmla="*/ 313458 h 504000"/>
              <a:gd name="connsiteX144" fmla="*/ 123793 w 504400"/>
              <a:gd name="connsiteY144" fmla="*/ 270168 h 504000"/>
              <a:gd name="connsiteX145" fmla="*/ 146795 w 504400"/>
              <a:gd name="connsiteY145" fmla="*/ 262693 h 504000"/>
              <a:gd name="connsiteX146" fmla="*/ 153684 w 504400"/>
              <a:gd name="connsiteY146" fmla="*/ 255805 h 504000"/>
              <a:gd name="connsiteX147" fmla="*/ 146795 w 504400"/>
              <a:gd name="connsiteY147" fmla="*/ 242291 h 504000"/>
              <a:gd name="connsiteX148" fmla="*/ 123793 w 504400"/>
              <a:gd name="connsiteY148" fmla="*/ 234815 h 504000"/>
              <a:gd name="connsiteX149" fmla="*/ 137859 w 504400"/>
              <a:gd name="connsiteY149" fmla="*/ 191526 h 504000"/>
              <a:gd name="connsiteX150" fmla="*/ 160865 w 504400"/>
              <a:gd name="connsiteY150" fmla="*/ 199001 h 504000"/>
              <a:gd name="connsiteX151" fmla="*/ 170484 w 504400"/>
              <a:gd name="connsiteY151" fmla="*/ 197476 h 504000"/>
              <a:gd name="connsiteX152" fmla="*/ 172854 w 504400"/>
              <a:gd name="connsiteY152" fmla="*/ 182494 h 504000"/>
              <a:gd name="connsiteX153" fmla="*/ 158642 w 504400"/>
              <a:gd name="connsiteY153" fmla="*/ 162926 h 504000"/>
              <a:gd name="connsiteX154" fmla="*/ 195460 w 504400"/>
              <a:gd name="connsiteY154" fmla="*/ 136170 h 504000"/>
              <a:gd name="connsiteX155" fmla="*/ 209680 w 504400"/>
              <a:gd name="connsiteY155" fmla="*/ 155739 h 504000"/>
              <a:gd name="connsiteX156" fmla="*/ 218358 w 504400"/>
              <a:gd name="connsiteY156" fmla="*/ 160162 h 504000"/>
              <a:gd name="connsiteX157" fmla="*/ 229086 w 504400"/>
              <a:gd name="connsiteY157" fmla="*/ 149436 h 504000"/>
              <a:gd name="connsiteX158" fmla="*/ 173735 w 504400"/>
              <a:gd name="connsiteY158" fmla="*/ 94392 h 504000"/>
              <a:gd name="connsiteX159" fmla="*/ 173735 w 504400"/>
              <a:gd name="connsiteY159" fmla="*/ 113338 h 504000"/>
              <a:gd name="connsiteX160" fmla="*/ 117948 w 504400"/>
              <a:gd name="connsiteY160" fmla="*/ 173577 h 504000"/>
              <a:gd name="connsiteX161" fmla="*/ 94942 w 504400"/>
              <a:gd name="connsiteY161" fmla="*/ 173577 h 504000"/>
              <a:gd name="connsiteX162" fmla="*/ 94942 w 504400"/>
              <a:gd name="connsiteY162" fmla="*/ 331242 h 504000"/>
              <a:gd name="connsiteX163" fmla="*/ 117806 w 504400"/>
              <a:gd name="connsiteY163" fmla="*/ 331242 h 504000"/>
              <a:gd name="connsiteX164" fmla="*/ 173569 w 504400"/>
              <a:gd name="connsiteY164" fmla="*/ 387898 h 504000"/>
              <a:gd name="connsiteX165" fmla="*/ 173569 w 504400"/>
              <a:gd name="connsiteY165" fmla="*/ 409608 h 504000"/>
              <a:gd name="connsiteX166" fmla="*/ 330046 w 504400"/>
              <a:gd name="connsiteY166" fmla="*/ 409608 h 504000"/>
              <a:gd name="connsiteX167" fmla="*/ 330046 w 504400"/>
              <a:gd name="connsiteY167" fmla="*/ 387825 h 504000"/>
              <a:gd name="connsiteX168" fmla="*/ 387567 w 504400"/>
              <a:gd name="connsiteY168" fmla="*/ 331242 h 504000"/>
              <a:gd name="connsiteX169" fmla="*/ 409819 w 504400"/>
              <a:gd name="connsiteY169" fmla="*/ 331242 h 504000"/>
              <a:gd name="connsiteX170" fmla="*/ 409819 w 504400"/>
              <a:gd name="connsiteY170" fmla="*/ 173742 h 504000"/>
              <a:gd name="connsiteX171" fmla="*/ 387409 w 504400"/>
              <a:gd name="connsiteY171" fmla="*/ 173742 h 504000"/>
              <a:gd name="connsiteX172" fmla="*/ 330046 w 504400"/>
              <a:gd name="connsiteY172" fmla="*/ 113395 h 504000"/>
              <a:gd name="connsiteX173" fmla="*/ 330046 w 504400"/>
              <a:gd name="connsiteY173" fmla="*/ 94392 h 504000"/>
              <a:gd name="connsiteX174" fmla="*/ 268192 w 504400"/>
              <a:gd name="connsiteY174" fmla="*/ 47127 h 504000"/>
              <a:gd name="connsiteX175" fmla="*/ 283942 w 504400"/>
              <a:gd name="connsiteY175" fmla="*/ 47127 h 504000"/>
              <a:gd name="connsiteX176" fmla="*/ 283942 w 504400"/>
              <a:gd name="connsiteY176" fmla="*/ 62877 h 504000"/>
              <a:gd name="connsiteX177" fmla="*/ 268192 w 504400"/>
              <a:gd name="connsiteY177" fmla="*/ 62877 h 504000"/>
              <a:gd name="connsiteX178" fmla="*/ 220819 w 504400"/>
              <a:gd name="connsiteY178" fmla="*/ 47127 h 504000"/>
              <a:gd name="connsiteX179" fmla="*/ 236569 w 504400"/>
              <a:gd name="connsiteY179" fmla="*/ 47127 h 504000"/>
              <a:gd name="connsiteX180" fmla="*/ 236569 w 504400"/>
              <a:gd name="connsiteY180" fmla="*/ 62877 h 504000"/>
              <a:gd name="connsiteX181" fmla="*/ 220819 w 504400"/>
              <a:gd name="connsiteY181" fmla="*/ 62877 h 504000"/>
              <a:gd name="connsiteX182" fmla="*/ 268192 w 504400"/>
              <a:gd name="connsiteY182" fmla="*/ 15627 h 504000"/>
              <a:gd name="connsiteX183" fmla="*/ 283942 w 504400"/>
              <a:gd name="connsiteY183" fmla="*/ 15627 h 504000"/>
              <a:gd name="connsiteX184" fmla="*/ 283942 w 504400"/>
              <a:gd name="connsiteY184" fmla="*/ 31377 h 504000"/>
              <a:gd name="connsiteX185" fmla="*/ 268192 w 504400"/>
              <a:gd name="connsiteY185" fmla="*/ 31377 h 504000"/>
              <a:gd name="connsiteX186" fmla="*/ 220819 w 504400"/>
              <a:gd name="connsiteY186" fmla="*/ 15627 h 504000"/>
              <a:gd name="connsiteX187" fmla="*/ 236569 w 504400"/>
              <a:gd name="connsiteY187" fmla="*/ 15627 h 504000"/>
              <a:gd name="connsiteX188" fmla="*/ 236569 w 504400"/>
              <a:gd name="connsiteY188" fmla="*/ 31377 h 504000"/>
              <a:gd name="connsiteX189" fmla="*/ 220819 w 504400"/>
              <a:gd name="connsiteY189" fmla="*/ 31377 h 504000"/>
              <a:gd name="connsiteX190" fmla="*/ 173569 w 504400"/>
              <a:gd name="connsiteY190" fmla="*/ 0 h 504000"/>
              <a:gd name="connsiteX191" fmla="*/ 189319 w 504400"/>
              <a:gd name="connsiteY191" fmla="*/ 0 h 504000"/>
              <a:gd name="connsiteX192" fmla="*/ 189319 w 504400"/>
              <a:gd name="connsiteY192" fmla="*/ 78642 h 504000"/>
              <a:gd name="connsiteX193" fmla="*/ 313912 w 504400"/>
              <a:gd name="connsiteY193" fmla="*/ 78642 h 504000"/>
              <a:gd name="connsiteX194" fmla="*/ 313912 w 504400"/>
              <a:gd name="connsiteY194" fmla="*/ 165 h 504000"/>
              <a:gd name="connsiteX195" fmla="*/ 329662 w 504400"/>
              <a:gd name="connsiteY195" fmla="*/ 165 h 504000"/>
              <a:gd name="connsiteX196" fmla="*/ 329662 w 504400"/>
              <a:gd name="connsiteY196" fmla="*/ 78642 h 504000"/>
              <a:gd name="connsiteX197" fmla="*/ 345796 w 504400"/>
              <a:gd name="connsiteY197" fmla="*/ 78642 h 504000"/>
              <a:gd name="connsiteX198" fmla="*/ 345796 w 504400"/>
              <a:gd name="connsiteY198" fmla="*/ 107105 h 504000"/>
              <a:gd name="connsiteX199" fmla="*/ 394169 w 504400"/>
              <a:gd name="connsiteY199" fmla="*/ 157992 h 504000"/>
              <a:gd name="connsiteX200" fmla="*/ 425569 w 504400"/>
              <a:gd name="connsiteY200" fmla="*/ 157992 h 504000"/>
              <a:gd name="connsiteX201" fmla="*/ 425569 w 504400"/>
              <a:gd name="connsiteY201" fmla="*/ 173250 h 504000"/>
              <a:gd name="connsiteX202" fmla="*/ 504400 w 504400"/>
              <a:gd name="connsiteY202" fmla="*/ 173250 h 504000"/>
              <a:gd name="connsiteX203" fmla="*/ 504400 w 504400"/>
              <a:gd name="connsiteY203" fmla="*/ 189000 h 504000"/>
              <a:gd name="connsiteX204" fmla="*/ 425569 w 504400"/>
              <a:gd name="connsiteY204" fmla="*/ 189000 h 504000"/>
              <a:gd name="connsiteX205" fmla="*/ 425569 w 504400"/>
              <a:gd name="connsiteY205" fmla="*/ 315165 h 504000"/>
              <a:gd name="connsiteX206" fmla="*/ 504238 w 504400"/>
              <a:gd name="connsiteY206" fmla="*/ 315165 h 504000"/>
              <a:gd name="connsiteX207" fmla="*/ 504238 w 504400"/>
              <a:gd name="connsiteY207" fmla="*/ 330915 h 504000"/>
              <a:gd name="connsiteX208" fmla="*/ 425569 w 504400"/>
              <a:gd name="connsiteY208" fmla="*/ 330915 h 504000"/>
              <a:gd name="connsiteX209" fmla="*/ 425569 w 504400"/>
              <a:gd name="connsiteY209" fmla="*/ 346992 h 504000"/>
              <a:gd name="connsiteX210" fmla="*/ 394011 w 504400"/>
              <a:gd name="connsiteY210" fmla="*/ 346992 h 504000"/>
              <a:gd name="connsiteX211" fmla="*/ 345796 w 504400"/>
              <a:gd name="connsiteY211" fmla="*/ 394423 h 504000"/>
              <a:gd name="connsiteX212" fmla="*/ 345796 w 504400"/>
              <a:gd name="connsiteY212" fmla="*/ 425358 h 504000"/>
              <a:gd name="connsiteX213" fmla="*/ 331396 w 504400"/>
              <a:gd name="connsiteY213" fmla="*/ 425358 h 504000"/>
              <a:gd name="connsiteX214" fmla="*/ 331396 w 504400"/>
              <a:gd name="connsiteY214" fmla="*/ 503835 h 504000"/>
              <a:gd name="connsiteX215" fmla="*/ 315646 w 504400"/>
              <a:gd name="connsiteY215" fmla="*/ 503835 h 504000"/>
              <a:gd name="connsiteX216" fmla="*/ 315646 w 504400"/>
              <a:gd name="connsiteY216" fmla="*/ 425358 h 504000"/>
              <a:gd name="connsiteX217" fmla="*/ 189319 w 504400"/>
              <a:gd name="connsiteY217" fmla="*/ 425358 h 504000"/>
              <a:gd name="connsiteX218" fmla="*/ 189319 w 504400"/>
              <a:gd name="connsiteY218" fmla="*/ 504000 h 504000"/>
              <a:gd name="connsiteX219" fmla="*/ 173569 w 504400"/>
              <a:gd name="connsiteY219" fmla="*/ 504000 h 504000"/>
              <a:gd name="connsiteX220" fmla="*/ 173569 w 504400"/>
              <a:gd name="connsiteY220" fmla="*/ 425358 h 504000"/>
              <a:gd name="connsiteX221" fmla="*/ 157819 w 504400"/>
              <a:gd name="connsiteY221" fmla="*/ 425358 h 504000"/>
              <a:gd name="connsiteX222" fmla="*/ 157819 w 504400"/>
              <a:gd name="connsiteY222" fmla="*/ 394350 h 504000"/>
              <a:gd name="connsiteX223" fmla="*/ 111207 w 504400"/>
              <a:gd name="connsiteY223" fmla="*/ 346992 h 504000"/>
              <a:gd name="connsiteX224" fmla="*/ 79192 w 504400"/>
              <a:gd name="connsiteY224" fmla="*/ 346992 h 504000"/>
              <a:gd name="connsiteX225" fmla="*/ 79192 w 504400"/>
              <a:gd name="connsiteY225" fmla="*/ 330915 h 504000"/>
              <a:gd name="connsiteX226" fmla="*/ 0 w 504400"/>
              <a:gd name="connsiteY226" fmla="*/ 330915 h 504000"/>
              <a:gd name="connsiteX227" fmla="*/ 0 w 504400"/>
              <a:gd name="connsiteY227" fmla="*/ 315165 h 504000"/>
              <a:gd name="connsiteX228" fmla="*/ 79192 w 504400"/>
              <a:gd name="connsiteY228" fmla="*/ 315165 h 504000"/>
              <a:gd name="connsiteX229" fmla="*/ 79192 w 504400"/>
              <a:gd name="connsiteY229" fmla="*/ 189000 h 504000"/>
              <a:gd name="connsiteX230" fmla="*/ 162 w 504400"/>
              <a:gd name="connsiteY230" fmla="*/ 189000 h 504000"/>
              <a:gd name="connsiteX231" fmla="*/ 162 w 504400"/>
              <a:gd name="connsiteY231" fmla="*/ 173250 h 504000"/>
              <a:gd name="connsiteX232" fmla="*/ 79192 w 504400"/>
              <a:gd name="connsiteY232" fmla="*/ 173250 h 504000"/>
              <a:gd name="connsiteX233" fmla="*/ 79192 w 504400"/>
              <a:gd name="connsiteY233" fmla="*/ 157827 h 504000"/>
              <a:gd name="connsiteX234" fmla="*/ 111065 w 504400"/>
              <a:gd name="connsiteY234" fmla="*/ 157827 h 504000"/>
              <a:gd name="connsiteX235" fmla="*/ 157985 w 504400"/>
              <a:gd name="connsiteY235" fmla="*/ 107162 h 504000"/>
              <a:gd name="connsiteX236" fmla="*/ 157985 w 504400"/>
              <a:gd name="connsiteY236" fmla="*/ 78642 h 504000"/>
              <a:gd name="connsiteX237" fmla="*/ 173569 w 504400"/>
              <a:gd name="connsiteY237" fmla="*/ 78642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504400" h="504000">
                <a:moveTo>
                  <a:pt x="220819" y="472665"/>
                </a:moveTo>
                <a:lnTo>
                  <a:pt x="236569" y="472665"/>
                </a:lnTo>
                <a:lnTo>
                  <a:pt x="236569" y="488415"/>
                </a:lnTo>
                <a:lnTo>
                  <a:pt x="220819" y="488415"/>
                </a:lnTo>
                <a:close/>
                <a:moveTo>
                  <a:pt x="268069" y="472335"/>
                </a:moveTo>
                <a:lnTo>
                  <a:pt x="283819" y="472335"/>
                </a:lnTo>
                <a:lnTo>
                  <a:pt x="283819" y="488085"/>
                </a:lnTo>
                <a:lnTo>
                  <a:pt x="268069" y="488085"/>
                </a:lnTo>
                <a:close/>
                <a:moveTo>
                  <a:pt x="220819" y="441165"/>
                </a:moveTo>
                <a:lnTo>
                  <a:pt x="236569" y="441165"/>
                </a:lnTo>
                <a:lnTo>
                  <a:pt x="236569" y="456915"/>
                </a:lnTo>
                <a:lnTo>
                  <a:pt x="220819" y="456915"/>
                </a:lnTo>
                <a:close/>
                <a:moveTo>
                  <a:pt x="268069" y="440835"/>
                </a:moveTo>
                <a:lnTo>
                  <a:pt x="283819" y="440835"/>
                </a:lnTo>
                <a:lnTo>
                  <a:pt x="283819" y="456585"/>
                </a:lnTo>
                <a:lnTo>
                  <a:pt x="268069" y="456585"/>
                </a:lnTo>
                <a:close/>
                <a:moveTo>
                  <a:pt x="47650" y="267873"/>
                </a:moveTo>
                <a:lnTo>
                  <a:pt x="63400" y="267873"/>
                </a:lnTo>
                <a:lnTo>
                  <a:pt x="63400" y="283623"/>
                </a:lnTo>
                <a:lnTo>
                  <a:pt x="47650" y="283623"/>
                </a:lnTo>
                <a:close/>
                <a:moveTo>
                  <a:pt x="16150" y="267873"/>
                </a:moveTo>
                <a:lnTo>
                  <a:pt x="31900" y="267873"/>
                </a:lnTo>
                <a:lnTo>
                  <a:pt x="31900" y="283623"/>
                </a:lnTo>
                <a:lnTo>
                  <a:pt x="16150" y="283623"/>
                </a:lnTo>
                <a:close/>
                <a:moveTo>
                  <a:pt x="472900" y="267627"/>
                </a:moveTo>
                <a:lnTo>
                  <a:pt x="488650" y="267627"/>
                </a:lnTo>
                <a:lnTo>
                  <a:pt x="488650" y="283377"/>
                </a:lnTo>
                <a:lnTo>
                  <a:pt x="472900" y="283377"/>
                </a:lnTo>
                <a:close/>
                <a:moveTo>
                  <a:pt x="441400" y="267627"/>
                </a:moveTo>
                <a:lnTo>
                  <a:pt x="457150" y="267627"/>
                </a:lnTo>
                <a:lnTo>
                  <a:pt x="457150" y="283377"/>
                </a:lnTo>
                <a:lnTo>
                  <a:pt x="441400" y="283377"/>
                </a:lnTo>
                <a:close/>
                <a:moveTo>
                  <a:pt x="47527" y="220623"/>
                </a:moveTo>
                <a:lnTo>
                  <a:pt x="63277" y="220623"/>
                </a:lnTo>
                <a:lnTo>
                  <a:pt x="63277" y="236373"/>
                </a:lnTo>
                <a:lnTo>
                  <a:pt x="47527" y="236373"/>
                </a:lnTo>
                <a:close/>
                <a:moveTo>
                  <a:pt x="16027" y="220623"/>
                </a:moveTo>
                <a:lnTo>
                  <a:pt x="31777" y="220623"/>
                </a:lnTo>
                <a:lnTo>
                  <a:pt x="31777" y="236373"/>
                </a:lnTo>
                <a:lnTo>
                  <a:pt x="16027" y="236373"/>
                </a:lnTo>
                <a:close/>
                <a:moveTo>
                  <a:pt x="472900" y="220500"/>
                </a:moveTo>
                <a:lnTo>
                  <a:pt x="488650" y="220500"/>
                </a:lnTo>
                <a:lnTo>
                  <a:pt x="488650" y="236250"/>
                </a:lnTo>
                <a:lnTo>
                  <a:pt x="472900" y="236250"/>
                </a:lnTo>
                <a:close/>
                <a:moveTo>
                  <a:pt x="441400" y="220500"/>
                </a:moveTo>
                <a:lnTo>
                  <a:pt x="457150" y="220500"/>
                </a:lnTo>
                <a:lnTo>
                  <a:pt x="457150" y="236250"/>
                </a:lnTo>
                <a:lnTo>
                  <a:pt x="441400" y="236250"/>
                </a:lnTo>
                <a:close/>
                <a:moveTo>
                  <a:pt x="251842" y="208280"/>
                </a:moveTo>
                <a:cubicBezTo>
                  <a:pt x="227425" y="208280"/>
                  <a:pt x="207630" y="228075"/>
                  <a:pt x="207630" y="252492"/>
                </a:cubicBezTo>
                <a:cubicBezTo>
                  <a:pt x="207630" y="276910"/>
                  <a:pt x="227425" y="296705"/>
                  <a:pt x="251842" y="296705"/>
                </a:cubicBezTo>
                <a:cubicBezTo>
                  <a:pt x="276249" y="296677"/>
                  <a:pt x="296027" y="276899"/>
                  <a:pt x="296055" y="252492"/>
                </a:cubicBezTo>
                <a:cubicBezTo>
                  <a:pt x="296055" y="228075"/>
                  <a:pt x="276260" y="208280"/>
                  <a:pt x="251842" y="208280"/>
                </a:cubicBezTo>
                <a:close/>
                <a:moveTo>
                  <a:pt x="251842" y="192530"/>
                </a:moveTo>
                <a:cubicBezTo>
                  <a:pt x="284944" y="192566"/>
                  <a:pt x="311768" y="219391"/>
                  <a:pt x="311805" y="252492"/>
                </a:cubicBezTo>
                <a:cubicBezTo>
                  <a:pt x="311805" y="285609"/>
                  <a:pt x="284959" y="312455"/>
                  <a:pt x="251842" y="312455"/>
                </a:cubicBezTo>
                <a:cubicBezTo>
                  <a:pt x="218726" y="312455"/>
                  <a:pt x="191880" y="285609"/>
                  <a:pt x="191880" y="252492"/>
                </a:cubicBezTo>
                <a:cubicBezTo>
                  <a:pt x="191880" y="219376"/>
                  <a:pt x="218726" y="192530"/>
                  <a:pt x="251842" y="192530"/>
                </a:cubicBezTo>
                <a:close/>
                <a:moveTo>
                  <a:pt x="244836" y="141000"/>
                </a:moveTo>
                <a:lnTo>
                  <a:pt x="244836" y="149436"/>
                </a:lnTo>
                <a:cubicBezTo>
                  <a:pt x="244837" y="157913"/>
                  <a:pt x="240777" y="165878"/>
                  <a:pt x="233918" y="170860"/>
                </a:cubicBezTo>
                <a:cubicBezTo>
                  <a:pt x="222086" y="179452"/>
                  <a:pt x="205529" y="176826"/>
                  <a:pt x="196937" y="164994"/>
                </a:cubicBezTo>
                <a:lnTo>
                  <a:pt x="191976" y="158172"/>
                </a:lnTo>
                <a:lnTo>
                  <a:pt x="180637" y="166409"/>
                </a:lnTo>
                <a:lnTo>
                  <a:pt x="185597" y="173234"/>
                </a:lnTo>
                <a:cubicBezTo>
                  <a:pt x="190578" y="180090"/>
                  <a:pt x="191977" y="188916"/>
                  <a:pt x="189359" y="196977"/>
                </a:cubicBezTo>
                <a:cubicBezTo>
                  <a:pt x="184843" y="210886"/>
                  <a:pt x="169905" y="218499"/>
                  <a:pt x="155997" y="213982"/>
                </a:cubicBezTo>
                <a:lnTo>
                  <a:pt x="147972" y="211375"/>
                </a:lnTo>
                <a:lnTo>
                  <a:pt x="143642" y="224703"/>
                </a:lnTo>
                <a:lnTo>
                  <a:pt x="151663" y="227310"/>
                </a:lnTo>
                <a:cubicBezTo>
                  <a:pt x="159724" y="229929"/>
                  <a:pt x="166043" y="236249"/>
                  <a:pt x="168663" y="244309"/>
                </a:cubicBezTo>
                <a:cubicBezTo>
                  <a:pt x="173182" y="258217"/>
                  <a:pt x="165571" y="273155"/>
                  <a:pt x="151663" y="277674"/>
                </a:cubicBezTo>
                <a:lnTo>
                  <a:pt x="143642" y="280281"/>
                </a:lnTo>
                <a:lnTo>
                  <a:pt x="147972" y="293609"/>
                </a:lnTo>
                <a:lnTo>
                  <a:pt x="155997" y="291002"/>
                </a:lnTo>
                <a:cubicBezTo>
                  <a:pt x="164057" y="288385"/>
                  <a:pt x="172882" y="289783"/>
                  <a:pt x="179738" y="294764"/>
                </a:cubicBezTo>
                <a:cubicBezTo>
                  <a:pt x="191570" y="303359"/>
                  <a:pt x="194193" y="319918"/>
                  <a:pt x="185597" y="331750"/>
                </a:cubicBezTo>
                <a:lnTo>
                  <a:pt x="180637" y="338575"/>
                </a:lnTo>
                <a:lnTo>
                  <a:pt x="191976" y="346811"/>
                </a:lnTo>
                <a:lnTo>
                  <a:pt x="196937" y="339986"/>
                </a:lnTo>
                <a:cubicBezTo>
                  <a:pt x="201918" y="333129"/>
                  <a:pt x="209882" y="329071"/>
                  <a:pt x="218357" y="329071"/>
                </a:cubicBezTo>
                <a:cubicBezTo>
                  <a:pt x="232981" y="329070"/>
                  <a:pt x="244836" y="340924"/>
                  <a:pt x="244836" y="355548"/>
                </a:cubicBezTo>
                <a:lnTo>
                  <a:pt x="244836" y="363984"/>
                </a:lnTo>
                <a:lnTo>
                  <a:pt x="258848" y="363984"/>
                </a:lnTo>
                <a:lnTo>
                  <a:pt x="258848" y="355548"/>
                </a:lnTo>
                <a:cubicBezTo>
                  <a:pt x="258850" y="347074"/>
                  <a:pt x="262907" y="339113"/>
                  <a:pt x="269762" y="334132"/>
                </a:cubicBezTo>
                <a:cubicBezTo>
                  <a:pt x="281592" y="325535"/>
                  <a:pt x="298151" y="328156"/>
                  <a:pt x="306748" y="339986"/>
                </a:cubicBezTo>
                <a:lnTo>
                  <a:pt x="311705" y="346812"/>
                </a:lnTo>
                <a:lnTo>
                  <a:pt x="323044" y="338575"/>
                </a:lnTo>
                <a:lnTo>
                  <a:pt x="318084" y="331750"/>
                </a:lnTo>
                <a:cubicBezTo>
                  <a:pt x="313103" y="324893"/>
                  <a:pt x="311705" y="316066"/>
                  <a:pt x="314323" y="308006"/>
                </a:cubicBezTo>
                <a:cubicBezTo>
                  <a:pt x="318841" y="294097"/>
                  <a:pt x="333779" y="286484"/>
                  <a:pt x="347688" y="291002"/>
                </a:cubicBezTo>
                <a:lnTo>
                  <a:pt x="355713" y="293609"/>
                </a:lnTo>
                <a:lnTo>
                  <a:pt x="360043" y="280281"/>
                </a:lnTo>
                <a:lnTo>
                  <a:pt x="352018" y="277674"/>
                </a:lnTo>
                <a:cubicBezTo>
                  <a:pt x="341031" y="274237"/>
                  <a:pt x="333596" y="264003"/>
                  <a:pt x="333722" y="252492"/>
                </a:cubicBezTo>
                <a:cubicBezTo>
                  <a:pt x="333596" y="240980"/>
                  <a:pt x="341031" y="230747"/>
                  <a:pt x="352018" y="227310"/>
                </a:cubicBezTo>
                <a:lnTo>
                  <a:pt x="360043" y="224703"/>
                </a:lnTo>
                <a:lnTo>
                  <a:pt x="355713" y="211375"/>
                </a:lnTo>
                <a:lnTo>
                  <a:pt x="347688" y="213982"/>
                </a:lnTo>
                <a:cubicBezTo>
                  <a:pt x="339629" y="216600"/>
                  <a:pt x="330803" y="215203"/>
                  <a:pt x="323947" y="210223"/>
                </a:cubicBezTo>
                <a:cubicBezTo>
                  <a:pt x="312115" y="201629"/>
                  <a:pt x="309490" y="185070"/>
                  <a:pt x="318084" y="173238"/>
                </a:cubicBezTo>
                <a:lnTo>
                  <a:pt x="323044" y="166409"/>
                </a:lnTo>
                <a:lnTo>
                  <a:pt x="311705" y="158173"/>
                </a:lnTo>
                <a:lnTo>
                  <a:pt x="306748" y="164998"/>
                </a:lnTo>
                <a:cubicBezTo>
                  <a:pt x="301767" y="171853"/>
                  <a:pt x="293806" y="175910"/>
                  <a:pt x="285332" y="175911"/>
                </a:cubicBezTo>
                <a:cubicBezTo>
                  <a:pt x="270708" y="175913"/>
                  <a:pt x="258851" y="164060"/>
                  <a:pt x="258848" y="149436"/>
                </a:cubicBezTo>
                <a:lnTo>
                  <a:pt x="258848" y="141000"/>
                </a:lnTo>
                <a:close/>
                <a:moveTo>
                  <a:pt x="229086" y="125250"/>
                </a:moveTo>
                <a:lnTo>
                  <a:pt x="274598" y="125250"/>
                </a:lnTo>
                <a:lnTo>
                  <a:pt x="274598" y="149436"/>
                </a:lnTo>
                <a:cubicBezTo>
                  <a:pt x="274599" y="152871"/>
                  <a:pt x="276243" y="156097"/>
                  <a:pt x="279022" y="158115"/>
                </a:cubicBezTo>
                <a:cubicBezTo>
                  <a:pt x="283816" y="161596"/>
                  <a:pt x="290524" y="160532"/>
                  <a:pt x="294005" y="155739"/>
                </a:cubicBezTo>
                <a:lnTo>
                  <a:pt x="308221" y="136170"/>
                </a:lnTo>
                <a:lnTo>
                  <a:pt x="345046" y="162926"/>
                </a:lnTo>
                <a:lnTo>
                  <a:pt x="330827" y="182494"/>
                </a:lnTo>
                <a:cubicBezTo>
                  <a:pt x="328808" y="185272"/>
                  <a:pt x="328241" y="188849"/>
                  <a:pt x="329303" y="192115"/>
                </a:cubicBezTo>
                <a:cubicBezTo>
                  <a:pt x="331134" y="197750"/>
                  <a:pt x="337186" y="200832"/>
                  <a:pt x="342820" y="199001"/>
                </a:cubicBezTo>
                <a:lnTo>
                  <a:pt x="365826" y="191526"/>
                </a:lnTo>
                <a:lnTo>
                  <a:pt x="379892" y="234816"/>
                </a:lnTo>
                <a:lnTo>
                  <a:pt x="356886" y="242291"/>
                </a:lnTo>
                <a:cubicBezTo>
                  <a:pt x="353619" y="243352"/>
                  <a:pt x="351058" y="245913"/>
                  <a:pt x="349997" y="249179"/>
                </a:cubicBezTo>
                <a:cubicBezTo>
                  <a:pt x="348168" y="254813"/>
                  <a:pt x="351252" y="260864"/>
                  <a:pt x="356886" y="262693"/>
                </a:cubicBezTo>
                <a:lnTo>
                  <a:pt x="379892" y="270169"/>
                </a:lnTo>
                <a:lnTo>
                  <a:pt x="365826" y="313458"/>
                </a:lnTo>
                <a:lnTo>
                  <a:pt x="342820" y="305983"/>
                </a:lnTo>
                <a:cubicBezTo>
                  <a:pt x="339553" y="304921"/>
                  <a:pt x="335976" y="305488"/>
                  <a:pt x="333197" y="307508"/>
                </a:cubicBezTo>
                <a:cubicBezTo>
                  <a:pt x="328404" y="310992"/>
                  <a:pt x="327343" y="317701"/>
                  <a:pt x="330827" y="322494"/>
                </a:cubicBezTo>
                <a:lnTo>
                  <a:pt x="345046" y="342058"/>
                </a:lnTo>
                <a:lnTo>
                  <a:pt x="308221" y="368814"/>
                </a:lnTo>
                <a:lnTo>
                  <a:pt x="294005" y="349245"/>
                </a:lnTo>
                <a:cubicBezTo>
                  <a:pt x="291987" y="346467"/>
                  <a:pt x="288761" y="344822"/>
                  <a:pt x="285327" y="344822"/>
                </a:cubicBezTo>
                <a:cubicBezTo>
                  <a:pt x="279402" y="344821"/>
                  <a:pt x="274599" y="349623"/>
                  <a:pt x="274598" y="355548"/>
                </a:cubicBezTo>
                <a:lnTo>
                  <a:pt x="274598" y="379734"/>
                </a:lnTo>
                <a:lnTo>
                  <a:pt x="229086" y="379734"/>
                </a:lnTo>
                <a:lnTo>
                  <a:pt x="229086" y="355547"/>
                </a:lnTo>
                <a:cubicBezTo>
                  <a:pt x="229086" y="352115"/>
                  <a:pt x="227443" y="348890"/>
                  <a:pt x="224666" y="346872"/>
                </a:cubicBezTo>
                <a:cubicBezTo>
                  <a:pt x="219873" y="343388"/>
                  <a:pt x="213164" y="344448"/>
                  <a:pt x="209680" y="349241"/>
                </a:cubicBezTo>
                <a:lnTo>
                  <a:pt x="195460" y="368813"/>
                </a:lnTo>
                <a:lnTo>
                  <a:pt x="158642" y="342058"/>
                </a:lnTo>
                <a:lnTo>
                  <a:pt x="172854" y="322490"/>
                </a:lnTo>
                <a:cubicBezTo>
                  <a:pt x="174873" y="319713"/>
                  <a:pt x="175440" y="316136"/>
                  <a:pt x="174379" y="312870"/>
                </a:cubicBezTo>
                <a:cubicBezTo>
                  <a:pt x="172549" y="307236"/>
                  <a:pt x="166499" y="304153"/>
                  <a:pt x="160865" y="305983"/>
                </a:cubicBezTo>
                <a:lnTo>
                  <a:pt x="137859" y="313458"/>
                </a:lnTo>
                <a:lnTo>
                  <a:pt x="123793" y="270168"/>
                </a:lnTo>
                <a:lnTo>
                  <a:pt x="146795" y="262693"/>
                </a:lnTo>
                <a:cubicBezTo>
                  <a:pt x="150062" y="261632"/>
                  <a:pt x="152623" y="259071"/>
                  <a:pt x="153684" y="255805"/>
                </a:cubicBezTo>
                <a:cubicBezTo>
                  <a:pt x="155513" y="250171"/>
                  <a:pt x="152429" y="244120"/>
                  <a:pt x="146795" y="242291"/>
                </a:cubicBezTo>
                <a:lnTo>
                  <a:pt x="123793" y="234815"/>
                </a:lnTo>
                <a:lnTo>
                  <a:pt x="137859" y="191526"/>
                </a:lnTo>
                <a:lnTo>
                  <a:pt x="160865" y="199001"/>
                </a:lnTo>
                <a:cubicBezTo>
                  <a:pt x="164130" y="200062"/>
                  <a:pt x="167706" y="199495"/>
                  <a:pt x="170484" y="197476"/>
                </a:cubicBezTo>
                <a:cubicBezTo>
                  <a:pt x="175276" y="193993"/>
                  <a:pt x="176337" y="187286"/>
                  <a:pt x="172854" y="182494"/>
                </a:cubicBezTo>
                <a:lnTo>
                  <a:pt x="158642" y="162926"/>
                </a:lnTo>
                <a:lnTo>
                  <a:pt x="195460" y="136170"/>
                </a:lnTo>
                <a:lnTo>
                  <a:pt x="209680" y="155739"/>
                </a:lnTo>
                <a:cubicBezTo>
                  <a:pt x="211698" y="158517"/>
                  <a:pt x="214924" y="160162"/>
                  <a:pt x="218358" y="160162"/>
                </a:cubicBezTo>
                <a:cubicBezTo>
                  <a:pt x="224283" y="160163"/>
                  <a:pt x="229086" y="155361"/>
                  <a:pt x="229086" y="149436"/>
                </a:cubicBezTo>
                <a:close/>
                <a:moveTo>
                  <a:pt x="173735" y="94392"/>
                </a:moveTo>
                <a:lnTo>
                  <a:pt x="173735" y="113338"/>
                </a:lnTo>
                <a:lnTo>
                  <a:pt x="117948" y="173577"/>
                </a:lnTo>
                <a:lnTo>
                  <a:pt x="94942" y="173577"/>
                </a:lnTo>
                <a:lnTo>
                  <a:pt x="94942" y="331242"/>
                </a:lnTo>
                <a:lnTo>
                  <a:pt x="117806" y="331242"/>
                </a:lnTo>
                <a:lnTo>
                  <a:pt x="173569" y="387898"/>
                </a:lnTo>
                <a:lnTo>
                  <a:pt x="173569" y="409608"/>
                </a:lnTo>
                <a:lnTo>
                  <a:pt x="330046" y="409608"/>
                </a:lnTo>
                <a:lnTo>
                  <a:pt x="330046" y="387825"/>
                </a:lnTo>
                <a:lnTo>
                  <a:pt x="387567" y="331242"/>
                </a:lnTo>
                <a:lnTo>
                  <a:pt x="409819" y="331242"/>
                </a:lnTo>
                <a:lnTo>
                  <a:pt x="409819" y="173742"/>
                </a:lnTo>
                <a:lnTo>
                  <a:pt x="387409" y="173742"/>
                </a:lnTo>
                <a:lnTo>
                  <a:pt x="330046" y="113395"/>
                </a:lnTo>
                <a:lnTo>
                  <a:pt x="330046" y="94392"/>
                </a:lnTo>
                <a:close/>
                <a:moveTo>
                  <a:pt x="268192" y="47127"/>
                </a:moveTo>
                <a:lnTo>
                  <a:pt x="283942" y="47127"/>
                </a:lnTo>
                <a:lnTo>
                  <a:pt x="283942" y="62877"/>
                </a:lnTo>
                <a:lnTo>
                  <a:pt x="268192" y="62877"/>
                </a:lnTo>
                <a:close/>
                <a:moveTo>
                  <a:pt x="220819" y="47127"/>
                </a:moveTo>
                <a:lnTo>
                  <a:pt x="236569" y="47127"/>
                </a:lnTo>
                <a:lnTo>
                  <a:pt x="236569" y="62877"/>
                </a:lnTo>
                <a:lnTo>
                  <a:pt x="220819" y="62877"/>
                </a:lnTo>
                <a:close/>
                <a:moveTo>
                  <a:pt x="268192" y="15627"/>
                </a:moveTo>
                <a:lnTo>
                  <a:pt x="283942" y="15627"/>
                </a:lnTo>
                <a:lnTo>
                  <a:pt x="283942" y="31377"/>
                </a:lnTo>
                <a:lnTo>
                  <a:pt x="268192" y="31377"/>
                </a:lnTo>
                <a:close/>
                <a:moveTo>
                  <a:pt x="220819" y="15627"/>
                </a:moveTo>
                <a:lnTo>
                  <a:pt x="236569" y="15627"/>
                </a:lnTo>
                <a:lnTo>
                  <a:pt x="236569" y="31377"/>
                </a:lnTo>
                <a:lnTo>
                  <a:pt x="220819" y="31377"/>
                </a:lnTo>
                <a:close/>
                <a:moveTo>
                  <a:pt x="173569" y="0"/>
                </a:moveTo>
                <a:lnTo>
                  <a:pt x="189319" y="0"/>
                </a:lnTo>
                <a:lnTo>
                  <a:pt x="189319" y="78642"/>
                </a:lnTo>
                <a:lnTo>
                  <a:pt x="313912" y="78642"/>
                </a:lnTo>
                <a:lnTo>
                  <a:pt x="313912" y="165"/>
                </a:lnTo>
                <a:lnTo>
                  <a:pt x="329662" y="165"/>
                </a:lnTo>
                <a:lnTo>
                  <a:pt x="329662" y="78642"/>
                </a:lnTo>
                <a:lnTo>
                  <a:pt x="345796" y="78642"/>
                </a:lnTo>
                <a:lnTo>
                  <a:pt x="345796" y="107105"/>
                </a:lnTo>
                <a:lnTo>
                  <a:pt x="394169" y="157992"/>
                </a:lnTo>
                <a:lnTo>
                  <a:pt x="425569" y="157992"/>
                </a:lnTo>
                <a:lnTo>
                  <a:pt x="425569" y="173250"/>
                </a:lnTo>
                <a:lnTo>
                  <a:pt x="504400" y="173250"/>
                </a:lnTo>
                <a:lnTo>
                  <a:pt x="504400" y="189000"/>
                </a:lnTo>
                <a:lnTo>
                  <a:pt x="425569" y="189000"/>
                </a:lnTo>
                <a:lnTo>
                  <a:pt x="425569" y="315165"/>
                </a:lnTo>
                <a:lnTo>
                  <a:pt x="504238" y="315165"/>
                </a:lnTo>
                <a:lnTo>
                  <a:pt x="504238" y="330915"/>
                </a:lnTo>
                <a:lnTo>
                  <a:pt x="425569" y="330915"/>
                </a:lnTo>
                <a:lnTo>
                  <a:pt x="425569" y="346992"/>
                </a:lnTo>
                <a:lnTo>
                  <a:pt x="394011" y="346992"/>
                </a:lnTo>
                <a:lnTo>
                  <a:pt x="345796" y="394423"/>
                </a:lnTo>
                <a:lnTo>
                  <a:pt x="345796" y="425358"/>
                </a:lnTo>
                <a:lnTo>
                  <a:pt x="331396" y="425358"/>
                </a:lnTo>
                <a:lnTo>
                  <a:pt x="331396" y="503835"/>
                </a:lnTo>
                <a:lnTo>
                  <a:pt x="315646" y="503835"/>
                </a:lnTo>
                <a:lnTo>
                  <a:pt x="315646" y="425358"/>
                </a:lnTo>
                <a:lnTo>
                  <a:pt x="189319" y="425358"/>
                </a:lnTo>
                <a:lnTo>
                  <a:pt x="189319" y="504000"/>
                </a:lnTo>
                <a:lnTo>
                  <a:pt x="173569" y="504000"/>
                </a:lnTo>
                <a:lnTo>
                  <a:pt x="173569" y="425358"/>
                </a:lnTo>
                <a:lnTo>
                  <a:pt x="157819" y="425358"/>
                </a:lnTo>
                <a:lnTo>
                  <a:pt x="157819" y="394350"/>
                </a:lnTo>
                <a:lnTo>
                  <a:pt x="111207" y="346992"/>
                </a:lnTo>
                <a:lnTo>
                  <a:pt x="79192" y="346992"/>
                </a:lnTo>
                <a:lnTo>
                  <a:pt x="79192" y="330915"/>
                </a:lnTo>
                <a:lnTo>
                  <a:pt x="0" y="330915"/>
                </a:lnTo>
                <a:lnTo>
                  <a:pt x="0" y="315165"/>
                </a:lnTo>
                <a:lnTo>
                  <a:pt x="79192" y="315165"/>
                </a:lnTo>
                <a:lnTo>
                  <a:pt x="79192" y="189000"/>
                </a:lnTo>
                <a:lnTo>
                  <a:pt x="162" y="189000"/>
                </a:lnTo>
                <a:lnTo>
                  <a:pt x="162" y="173250"/>
                </a:lnTo>
                <a:lnTo>
                  <a:pt x="79192" y="173250"/>
                </a:lnTo>
                <a:lnTo>
                  <a:pt x="79192" y="157827"/>
                </a:lnTo>
                <a:lnTo>
                  <a:pt x="111065" y="157827"/>
                </a:lnTo>
                <a:lnTo>
                  <a:pt x="157985" y="107162"/>
                </a:lnTo>
                <a:lnTo>
                  <a:pt x="157985" y="78642"/>
                </a:lnTo>
                <a:lnTo>
                  <a:pt x="173569" y="78642"/>
                </a:lnTo>
                <a:close/>
              </a:path>
            </a:pathLst>
          </a:custGeom>
          <a:solidFill>
            <a:schemeClr val="bg1"/>
          </a:solidFill>
          <a:ln w="7739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/>
          <a:p>
            <a:pPr defTabSz="457200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任意形状 39"/>
          <p:cNvSpPr/>
          <p:nvPr>
            <p:custDataLst>
              <p:tags r:id="rId19"/>
            </p:custDataLst>
          </p:nvPr>
        </p:nvSpPr>
        <p:spPr>
          <a:xfrm>
            <a:off x="7019322" y="2015519"/>
            <a:ext cx="504000" cy="504000"/>
          </a:xfrm>
          <a:custGeom>
            <a:avLst/>
            <a:gdLst>
              <a:gd name="connsiteX0" fmla="*/ 456750 w 504000"/>
              <a:gd name="connsiteY0" fmla="*/ 456750 h 504000"/>
              <a:gd name="connsiteX1" fmla="*/ 472500 w 504000"/>
              <a:gd name="connsiteY1" fmla="*/ 456750 h 504000"/>
              <a:gd name="connsiteX2" fmla="*/ 472500 w 504000"/>
              <a:gd name="connsiteY2" fmla="*/ 472500 h 504000"/>
              <a:gd name="connsiteX3" fmla="*/ 456750 w 504000"/>
              <a:gd name="connsiteY3" fmla="*/ 472500 h 504000"/>
              <a:gd name="connsiteX4" fmla="*/ 425250 w 504000"/>
              <a:gd name="connsiteY4" fmla="*/ 456750 h 504000"/>
              <a:gd name="connsiteX5" fmla="*/ 441000 w 504000"/>
              <a:gd name="connsiteY5" fmla="*/ 456750 h 504000"/>
              <a:gd name="connsiteX6" fmla="*/ 441000 w 504000"/>
              <a:gd name="connsiteY6" fmla="*/ 472500 h 504000"/>
              <a:gd name="connsiteX7" fmla="*/ 425250 w 504000"/>
              <a:gd name="connsiteY7" fmla="*/ 472500 h 504000"/>
              <a:gd name="connsiteX8" fmla="*/ 393750 w 504000"/>
              <a:gd name="connsiteY8" fmla="*/ 456750 h 504000"/>
              <a:gd name="connsiteX9" fmla="*/ 409500 w 504000"/>
              <a:gd name="connsiteY9" fmla="*/ 456750 h 504000"/>
              <a:gd name="connsiteX10" fmla="*/ 409500 w 504000"/>
              <a:gd name="connsiteY10" fmla="*/ 472500 h 504000"/>
              <a:gd name="connsiteX11" fmla="*/ 393750 w 504000"/>
              <a:gd name="connsiteY11" fmla="*/ 472500 h 504000"/>
              <a:gd name="connsiteX12" fmla="*/ 362250 w 504000"/>
              <a:gd name="connsiteY12" fmla="*/ 456750 h 504000"/>
              <a:gd name="connsiteX13" fmla="*/ 378000 w 504000"/>
              <a:gd name="connsiteY13" fmla="*/ 456750 h 504000"/>
              <a:gd name="connsiteX14" fmla="*/ 378000 w 504000"/>
              <a:gd name="connsiteY14" fmla="*/ 472500 h 504000"/>
              <a:gd name="connsiteX15" fmla="*/ 362250 w 504000"/>
              <a:gd name="connsiteY15" fmla="*/ 472500 h 504000"/>
              <a:gd name="connsiteX16" fmla="*/ 330750 w 504000"/>
              <a:gd name="connsiteY16" fmla="*/ 456750 h 504000"/>
              <a:gd name="connsiteX17" fmla="*/ 346500 w 504000"/>
              <a:gd name="connsiteY17" fmla="*/ 456750 h 504000"/>
              <a:gd name="connsiteX18" fmla="*/ 346500 w 504000"/>
              <a:gd name="connsiteY18" fmla="*/ 472500 h 504000"/>
              <a:gd name="connsiteX19" fmla="*/ 330750 w 504000"/>
              <a:gd name="connsiteY19" fmla="*/ 472500 h 504000"/>
              <a:gd name="connsiteX20" fmla="*/ 299250 w 504000"/>
              <a:gd name="connsiteY20" fmla="*/ 456750 h 504000"/>
              <a:gd name="connsiteX21" fmla="*/ 315000 w 504000"/>
              <a:gd name="connsiteY21" fmla="*/ 456750 h 504000"/>
              <a:gd name="connsiteX22" fmla="*/ 315000 w 504000"/>
              <a:gd name="connsiteY22" fmla="*/ 472500 h 504000"/>
              <a:gd name="connsiteX23" fmla="*/ 299250 w 504000"/>
              <a:gd name="connsiteY23" fmla="*/ 472500 h 504000"/>
              <a:gd name="connsiteX24" fmla="*/ 267750 w 504000"/>
              <a:gd name="connsiteY24" fmla="*/ 456750 h 504000"/>
              <a:gd name="connsiteX25" fmla="*/ 283500 w 504000"/>
              <a:gd name="connsiteY25" fmla="*/ 456750 h 504000"/>
              <a:gd name="connsiteX26" fmla="*/ 283500 w 504000"/>
              <a:gd name="connsiteY26" fmla="*/ 472500 h 504000"/>
              <a:gd name="connsiteX27" fmla="*/ 267750 w 504000"/>
              <a:gd name="connsiteY27" fmla="*/ 472500 h 504000"/>
              <a:gd name="connsiteX28" fmla="*/ 236250 w 504000"/>
              <a:gd name="connsiteY28" fmla="*/ 456750 h 504000"/>
              <a:gd name="connsiteX29" fmla="*/ 252000 w 504000"/>
              <a:gd name="connsiteY29" fmla="*/ 456750 h 504000"/>
              <a:gd name="connsiteX30" fmla="*/ 252000 w 504000"/>
              <a:gd name="connsiteY30" fmla="*/ 472500 h 504000"/>
              <a:gd name="connsiteX31" fmla="*/ 236250 w 504000"/>
              <a:gd name="connsiteY31" fmla="*/ 472500 h 504000"/>
              <a:gd name="connsiteX32" fmla="*/ 204750 w 504000"/>
              <a:gd name="connsiteY32" fmla="*/ 456750 h 504000"/>
              <a:gd name="connsiteX33" fmla="*/ 220500 w 504000"/>
              <a:gd name="connsiteY33" fmla="*/ 456750 h 504000"/>
              <a:gd name="connsiteX34" fmla="*/ 220500 w 504000"/>
              <a:gd name="connsiteY34" fmla="*/ 472500 h 504000"/>
              <a:gd name="connsiteX35" fmla="*/ 204750 w 504000"/>
              <a:gd name="connsiteY35" fmla="*/ 472500 h 504000"/>
              <a:gd name="connsiteX36" fmla="*/ 173250 w 504000"/>
              <a:gd name="connsiteY36" fmla="*/ 456750 h 504000"/>
              <a:gd name="connsiteX37" fmla="*/ 189000 w 504000"/>
              <a:gd name="connsiteY37" fmla="*/ 456750 h 504000"/>
              <a:gd name="connsiteX38" fmla="*/ 189000 w 504000"/>
              <a:gd name="connsiteY38" fmla="*/ 472500 h 504000"/>
              <a:gd name="connsiteX39" fmla="*/ 173250 w 504000"/>
              <a:gd name="connsiteY39" fmla="*/ 472500 h 504000"/>
              <a:gd name="connsiteX40" fmla="*/ 141750 w 504000"/>
              <a:gd name="connsiteY40" fmla="*/ 456750 h 504000"/>
              <a:gd name="connsiteX41" fmla="*/ 157500 w 504000"/>
              <a:gd name="connsiteY41" fmla="*/ 456750 h 504000"/>
              <a:gd name="connsiteX42" fmla="*/ 157500 w 504000"/>
              <a:gd name="connsiteY42" fmla="*/ 472500 h 504000"/>
              <a:gd name="connsiteX43" fmla="*/ 141750 w 504000"/>
              <a:gd name="connsiteY43" fmla="*/ 472500 h 504000"/>
              <a:gd name="connsiteX44" fmla="*/ 110250 w 504000"/>
              <a:gd name="connsiteY44" fmla="*/ 456750 h 504000"/>
              <a:gd name="connsiteX45" fmla="*/ 126000 w 504000"/>
              <a:gd name="connsiteY45" fmla="*/ 456750 h 504000"/>
              <a:gd name="connsiteX46" fmla="*/ 126000 w 504000"/>
              <a:gd name="connsiteY46" fmla="*/ 472500 h 504000"/>
              <a:gd name="connsiteX47" fmla="*/ 110250 w 504000"/>
              <a:gd name="connsiteY47" fmla="*/ 472500 h 504000"/>
              <a:gd name="connsiteX48" fmla="*/ 95815 w 504000"/>
              <a:gd name="connsiteY48" fmla="*/ 315000 h 504000"/>
              <a:gd name="connsiteX49" fmla="*/ 158154 w 504000"/>
              <a:gd name="connsiteY49" fmla="*/ 315000 h 504000"/>
              <a:gd name="connsiteX50" fmla="*/ 158154 w 504000"/>
              <a:gd name="connsiteY50" fmla="*/ 330750 h 504000"/>
              <a:gd name="connsiteX51" fmla="*/ 95815 w 504000"/>
              <a:gd name="connsiteY51" fmla="*/ 330750 h 504000"/>
              <a:gd name="connsiteX52" fmla="*/ 78750 w 504000"/>
              <a:gd name="connsiteY52" fmla="*/ 299250 h 504000"/>
              <a:gd name="connsiteX53" fmla="*/ 78750 w 504000"/>
              <a:gd name="connsiteY53" fmla="*/ 346500 h 504000"/>
              <a:gd name="connsiteX54" fmla="*/ 173250 w 504000"/>
              <a:gd name="connsiteY54" fmla="*/ 346500 h 504000"/>
              <a:gd name="connsiteX55" fmla="*/ 173250 w 504000"/>
              <a:gd name="connsiteY55" fmla="*/ 299250 h 504000"/>
              <a:gd name="connsiteX56" fmla="*/ 78750 w 504000"/>
              <a:gd name="connsiteY56" fmla="*/ 220500 h 504000"/>
              <a:gd name="connsiteX57" fmla="*/ 78750 w 504000"/>
              <a:gd name="connsiteY57" fmla="*/ 283500 h 504000"/>
              <a:gd name="connsiteX58" fmla="*/ 189000 w 504000"/>
              <a:gd name="connsiteY58" fmla="*/ 283500 h 504000"/>
              <a:gd name="connsiteX59" fmla="*/ 189000 w 504000"/>
              <a:gd name="connsiteY59" fmla="*/ 362250 h 504000"/>
              <a:gd name="connsiteX60" fmla="*/ 78750 w 504000"/>
              <a:gd name="connsiteY60" fmla="*/ 362250 h 504000"/>
              <a:gd name="connsiteX61" fmla="*/ 78750 w 504000"/>
              <a:gd name="connsiteY61" fmla="*/ 464625 h 504000"/>
              <a:gd name="connsiteX62" fmla="*/ 70859 w 504000"/>
              <a:gd name="connsiteY62" fmla="*/ 488250 h 504000"/>
              <a:gd name="connsiteX63" fmla="*/ 464625 w 504000"/>
              <a:gd name="connsiteY63" fmla="*/ 488250 h 504000"/>
              <a:gd name="connsiteX64" fmla="*/ 488250 w 504000"/>
              <a:gd name="connsiteY64" fmla="*/ 464625 h 504000"/>
              <a:gd name="connsiteX65" fmla="*/ 488250 w 504000"/>
              <a:gd name="connsiteY65" fmla="*/ 220500 h 504000"/>
              <a:gd name="connsiteX66" fmla="*/ 15750 w 504000"/>
              <a:gd name="connsiteY66" fmla="*/ 149625 h 504000"/>
              <a:gd name="connsiteX67" fmla="*/ 15750 w 504000"/>
              <a:gd name="connsiteY67" fmla="*/ 464625 h 504000"/>
              <a:gd name="connsiteX68" fmla="*/ 39375 w 504000"/>
              <a:gd name="connsiteY68" fmla="*/ 488250 h 504000"/>
              <a:gd name="connsiteX69" fmla="*/ 63000 w 504000"/>
              <a:gd name="connsiteY69" fmla="*/ 464625 h 504000"/>
              <a:gd name="connsiteX70" fmla="*/ 63000 w 504000"/>
              <a:gd name="connsiteY70" fmla="*/ 204750 h 504000"/>
              <a:gd name="connsiteX71" fmla="*/ 126000 w 504000"/>
              <a:gd name="connsiteY71" fmla="*/ 204750 h 504000"/>
              <a:gd name="connsiteX72" fmla="*/ 126000 w 504000"/>
              <a:gd name="connsiteY72" fmla="*/ 173250 h 504000"/>
              <a:gd name="connsiteX73" fmla="*/ 112726 w 504000"/>
              <a:gd name="connsiteY73" fmla="*/ 173250 h 504000"/>
              <a:gd name="connsiteX74" fmla="*/ 95138 w 504000"/>
              <a:gd name="connsiteY74" fmla="*/ 149625 h 504000"/>
              <a:gd name="connsiteX75" fmla="*/ 234365 w 504000"/>
              <a:gd name="connsiteY75" fmla="*/ 15750 h 504000"/>
              <a:gd name="connsiteX76" fmla="*/ 252000 w 504000"/>
              <a:gd name="connsiteY76" fmla="*/ 72394 h 504000"/>
              <a:gd name="connsiteX77" fmla="*/ 252000 w 504000"/>
              <a:gd name="connsiteY77" fmla="*/ 110058 h 504000"/>
              <a:gd name="connsiteX78" fmla="*/ 241326 w 504000"/>
              <a:gd name="connsiteY78" fmla="*/ 110058 h 504000"/>
              <a:gd name="connsiteX79" fmla="*/ 303803 w 504000"/>
              <a:gd name="connsiteY79" fmla="*/ 159534 h 504000"/>
              <a:gd name="connsiteX80" fmla="*/ 358966 w 504000"/>
              <a:gd name="connsiteY80" fmla="*/ 110058 h 504000"/>
              <a:gd name="connsiteX81" fmla="*/ 346500 w 504000"/>
              <a:gd name="connsiteY81" fmla="*/ 110058 h 504000"/>
              <a:gd name="connsiteX82" fmla="*/ 346500 w 504000"/>
              <a:gd name="connsiteY82" fmla="*/ 72382 h 504000"/>
              <a:gd name="connsiteX83" fmla="*/ 289868 w 504000"/>
              <a:gd name="connsiteY83" fmla="*/ 15750 h 504000"/>
              <a:gd name="connsiteX84" fmla="*/ 115203 w 504000"/>
              <a:gd name="connsiteY84" fmla="*/ 15750 h 504000"/>
              <a:gd name="connsiteX85" fmla="*/ 141750 w 504000"/>
              <a:gd name="connsiteY85" fmla="*/ 71140 h 504000"/>
              <a:gd name="connsiteX86" fmla="*/ 141750 w 504000"/>
              <a:gd name="connsiteY86" fmla="*/ 157500 h 504000"/>
              <a:gd name="connsiteX87" fmla="*/ 142404 w 504000"/>
              <a:gd name="connsiteY87" fmla="*/ 157500 h 504000"/>
              <a:gd name="connsiteX88" fmla="*/ 142404 w 504000"/>
              <a:gd name="connsiteY88" fmla="*/ 173250 h 504000"/>
              <a:gd name="connsiteX89" fmla="*/ 141750 w 504000"/>
              <a:gd name="connsiteY89" fmla="*/ 173250 h 504000"/>
              <a:gd name="connsiteX90" fmla="*/ 141750 w 504000"/>
              <a:gd name="connsiteY90" fmla="*/ 204750 h 504000"/>
              <a:gd name="connsiteX91" fmla="*/ 441000 w 504000"/>
              <a:gd name="connsiteY91" fmla="*/ 204750 h 504000"/>
              <a:gd name="connsiteX92" fmla="*/ 441000 w 504000"/>
              <a:gd name="connsiteY92" fmla="*/ 71140 h 504000"/>
              <a:gd name="connsiteX93" fmla="*/ 385614 w 504000"/>
              <a:gd name="connsiteY93" fmla="*/ 15750 h 504000"/>
              <a:gd name="connsiteX94" fmla="*/ 334816 w 504000"/>
              <a:gd name="connsiteY94" fmla="*/ 15750 h 504000"/>
              <a:gd name="connsiteX95" fmla="*/ 362250 w 504000"/>
              <a:gd name="connsiteY95" fmla="*/ 72382 h 504000"/>
              <a:gd name="connsiteX96" fmla="*/ 362250 w 504000"/>
              <a:gd name="connsiteY96" fmla="*/ 94308 h 504000"/>
              <a:gd name="connsiteX97" fmla="*/ 400125 w 504000"/>
              <a:gd name="connsiteY97" fmla="*/ 94308 h 504000"/>
              <a:gd name="connsiteX98" fmla="*/ 304433 w 504000"/>
              <a:gd name="connsiteY98" fmla="*/ 180122 h 504000"/>
              <a:gd name="connsiteX99" fmla="*/ 196075 w 504000"/>
              <a:gd name="connsiteY99" fmla="*/ 94308 h 504000"/>
              <a:gd name="connsiteX100" fmla="*/ 236250 w 504000"/>
              <a:gd name="connsiteY100" fmla="*/ 94308 h 504000"/>
              <a:gd name="connsiteX101" fmla="*/ 236250 w 504000"/>
              <a:gd name="connsiteY101" fmla="*/ 72394 h 504000"/>
              <a:gd name="connsiteX102" fmla="*/ 195368 w 504000"/>
              <a:gd name="connsiteY102" fmla="*/ 15761 h 504000"/>
              <a:gd name="connsiteX103" fmla="*/ 195368 w 504000"/>
              <a:gd name="connsiteY103" fmla="*/ 15750 h 504000"/>
              <a:gd name="connsiteX104" fmla="*/ 66561 w 504000"/>
              <a:gd name="connsiteY104" fmla="*/ 15750 h 504000"/>
              <a:gd name="connsiteX105" fmla="*/ 31215 w 504000"/>
              <a:gd name="connsiteY105" fmla="*/ 31631 h 504000"/>
              <a:gd name="connsiteX106" fmla="*/ 109362 w 504000"/>
              <a:gd name="connsiteY106" fmla="*/ 31631 h 504000"/>
              <a:gd name="connsiteX107" fmla="*/ 70614 w 504000"/>
              <a:gd name="connsiteY107" fmla="*/ 15750 h 504000"/>
              <a:gd name="connsiteX108" fmla="*/ 66561 w 504000"/>
              <a:gd name="connsiteY108" fmla="*/ 0 h 504000"/>
              <a:gd name="connsiteX109" fmla="*/ 385614 w 504000"/>
              <a:gd name="connsiteY109" fmla="*/ 0 h 504000"/>
              <a:gd name="connsiteX110" fmla="*/ 456750 w 504000"/>
              <a:gd name="connsiteY110" fmla="*/ 71140 h 504000"/>
              <a:gd name="connsiteX111" fmla="*/ 456750 w 504000"/>
              <a:gd name="connsiteY111" fmla="*/ 204750 h 504000"/>
              <a:gd name="connsiteX112" fmla="*/ 504000 w 504000"/>
              <a:gd name="connsiteY112" fmla="*/ 204750 h 504000"/>
              <a:gd name="connsiteX113" fmla="*/ 504000 w 504000"/>
              <a:gd name="connsiteY113" fmla="*/ 464625 h 504000"/>
              <a:gd name="connsiteX114" fmla="*/ 464625 w 504000"/>
              <a:gd name="connsiteY114" fmla="*/ 504000 h 504000"/>
              <a:gd name="connsiteX115" fmla="*/ 43966 w 504000"/>
              <a:gd name="connsiteY115" fmla="*/ 504000 h 504000"/>
              <a:gd name="connsiteX116" fmla="*/ 43966 w 504000"/>
              <a:gd name="connsiteY116" fmla="*/ 503735 h 504000"/>
              <a:gd name="connsiteX117" fmla="*/ 39375 w 504000"/>
              <a:gd name="connsiteY117" fmla="*/ 504000 h 504000"/>
              <a:gd name="connsiteX118" fmla="*/ 0 w 504000"/>
              <a:gd name="connsiteY118" fmla="*/ 464625 h 504000"/>
              <a:gd name="connsiteX119" fmla="*/ 0 w 504000"/>
              <a:gd name="connsiteY119" fmla="*/ 133875 h 504000"/>
              <a:gd name="connsiteX120" fmla="*/ 103044 w 504000"/>
              <a:gd name="connsiteY120" fmla="*/ 133875 h 504000"/>
              <a:gd name="connsiteX121" fmla="*/ 120632 w 504000"/>
              <a:gd name="connsiteY121" fmla="*/ 157500 h 504000"/>
              <a:gd name="connsiteX122" fmla="*/ 126000 w 504000"/>
              <a:gd name="connsiteY122" fmla="*/ 157500 h 504000"/>
              <a:gd name="connsiteX123" fmla="*/ 126000 w 504000"/>
              <a:gd name="connsiteY123" fmla="*/ 71140 h 504000"/>
              <a:gd name="connsiteX124" fmla="*/ 120570 w 504000"/>
              <a:gd name="connsiteY124" fmla="*/ 47381 h 504000"/>
              <a:gd name="connsiteX125" fmla="*/ 2223 w 504000"/>
              <a:gd name="connsiteY125" fmla="*/ 47381 h 504000"/>
              <a:gd name="connsiteX126" fmla="*/ 9075 w 504000"/>
              <a:gd name="connsiteY126" fmla="*/ 35557 h 504000"/>
              <a:gd name="connsiteX127" fmla="*/ 66561 w 504000"/>
              <a:gd name="connsiteY127" fmla="*/ 0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504000" h="504000">
                <a:moveTo>
                  <a:pt x="456750" y="456750"/>
                </a:moveTo>
                <a:lnTo>
                  <a:pt x="472500" y="456750"/>
                </a:lnTo>
                <a:lnTo>
                  <a:pt x="472500" y="472500"/>
                </a:lnTo>
                <a:lnTo>
                  <a:pt x="456750" y="472500"/>
                </a:lnTo>
                <a:close/>
                <a:moveTo>
                  <a:pt x="425250" y="456750"/>
                </a:moveTo>
                <a:lnTo>
                  <a:pt x="441000" y="456750"/>
                </a:lnTo>
                <a:lnTo>
                  <a:pt x="441000" y="472500"/>
                </a:lnTo>
                <a:lnTo>
                  <a:pt x="425250" y="472500"/>
                </a:lnTo>
                <a:close/>
                <a:moveTo>
                  <a:pt x="393750" y="456750"/>
                </a:moveTo>
                <a:lnTo>
                  <a:pt x="409500" y="456750"/>
                </a:lnTo>
                <a:lnTo>
                  <a:pt x="409500" y="472500"/>
                </a:lnTo>
                <a:lnTo>
                  <a:pt x="393750" y="472500"/>
                </a:lnTo>
                <a:close/>
                <a:moveTo>
                  <a:pt x="362250" y="456750"/>
                </a:moveTo>
                <a:lnTo>
                  <a:pt x="378000" y="456750"/>
                </a:lnTo>
                <a:lnTo>
                  <a:pt x="378000" y="472500"/>
                </a:lnTo>
                <a:lnTo>
                  <a:pt x="362250" y="472500"/>
                </a:lnTo>
                <a:close/>
                <a:moveTo>
                  <a:pt x="330750" y="456750"/>
                </a:moveTo>
                <a:lnTo>
                  <a:pt x="346500" y="456750"/>
                </a:lnTo>
                <a:lnTo>
                  <a:pt x="346500" y="472500"/>
                </a:lnTo>
                <a:lnTo>
                  <a:pt x="330750" y="472500"/>
                </a:lnTo>
                <a:close/>
                <a:moveTo>
                  <a:pt x="299250" y="456750"/>
                </a:moveTo>
                <a:lnTo>
                  <a:pt x="315000" y="456750"/>
                </a:lnTo>
                <a:lnTo>
                  <a:pt x="315000" y="472500"/>
                </a:lnTo>
                <a:lnTo>
                  <a:pt x="299250" y="472500"/>
                </a:lnTo>
                <a:close/>
                <a:moveTo>
                  <a:pt x="267750" y="456750"/>
                </a:moveTo>
                <a:lnTo>
                  <a:pt x="283500" y="456750"/>
                </a:lnTo>
                <a:lnTo>
                  <a:pt x="283500" y="472500"/>
                </a:lnTo>
                <a:lnTo>
                  <a:pt x="267750" y="472500"/>
                </a:lnTo>
                <a:close/>
                <a:moveTo>
                  <a:pt x="236250" y="456750"/>
                </a:moveTo>
                <a:lnTo>
                  <a:pt x="252000" y="456750"/>
                </a:lnTo>
                <a:lnTo>
                  <a:pt x="252000" y="472500"/>
                </a:lnTo>
                <a:lnTo>
                  <a:pt x="236250" y="472500"/>
                </a:lnTo>
                <a:close/>
                <a:moveTo>
                  <a:pt x="204750" y="456750"/>
                </a:moveTo>
                <a:lnTo>
                  <a:pt x="220500" y="456750"/>
                </a:lnTo>
                <a:lnTo>
                  <a:pt x="220500" y="472500"/>
                </a:lnTo>
                <a:lnTo>
                  <a:pt x="204750" y="472500"/>
                </a:lnTo>
                <a:close/>
                <a:moveTo>
                  <a:pt x="173250" y="456750"/>
                </a:moveTo>
                <a:lnTo>
                  <a:pt x="189000" y="456750"/>
                </a:lnTo>
                <a:lnTo>
                  <a:pt x="189000" y="472500"/>
                </a:lnTo>
                <a:lnTo>
                  <a:pt x="173250" y="472500"/>
                </a:lnTo>
                <a:close/>
                <a:moveTo>
                  <a:pt x="141750" y="456750"/>
                </a:moveTo>
                <a:lnTo>
                  <a:pt x="157500" y="456750"/>
                </a:lnTo>
                <a:lnTo>
                  <a:pt x="157500" y="472500"/>
                </a:lnTo>
                <a:lnTo>
                  <a:pt x="141750" y="472500"/>
                </a:lnTo>
                <a:close/>
                <a:moveTo>
                  <a:pt x="110250" y="456750"/>
                </a:moveTo>
                <a:lnTo>
                  <a:pt x="126000" y="456750"/>
                </a:lnTo>
                <a:lnTo>
                  <a:pt x="126000" y="472500"/>
                </a:lnTo>
                <a:lnTo>
                  <a:pt x="110250" y="472500"/>
                </a:lnTo>
                <a:close/>
                <a:moveTo>
                  <a:pt x="95815" y="315000"/>
                </a:moveTo>
                <a:lnTo>
                  <a:pt x="158154" y="315000"/>
                </a:lnTo>
                <a:lnTo>
                  <a:pt x="158154" y="330750"/>
                </a:lnTo>
                <a:lnTo>
                  <a:pt x="95815" y="330750"/>
                </a:lnTo>
                <a:close/>
                <a:moveTo>
                  <a:pt x="78750" y="299250"/>
                </a:moveTo>
                <a:lnTo>
                  <a:pt x="78750" y="346500"/>
                </a:lnTo>
                <a:lnTo>
                  <a:pt x="173250" y="346500"/>
                </a:lnTo>
                <a:lnTo>
                  <a:pt x="173250" y="299250"/>
                </a:lnTo>
                <a:close/>
                <a:moveTo>
                  <a:pt x="78750" y="220500"/>
                </a:moveTo>
                <a:lnTo>
                  <a:pt x="78750" y="283500"/>
                </a:lnTo>
                <a:lnTo>
                  <a:pt x="189000" y="283500"/>
                </a:lnTo>
                <a:lnTo>
                  <a:pt x="189000" y="362250"/>
                </a:lnTo>
                <a:lnTo>
                  <a:pt x="78750" y="362250"/>
                </a:lnTo>
                <a:lnTo>
                  <a:pt x="78750" y="464625"/>
                </a:lnTo>
                <a:cubicBezTo>
                  <a:pt x="78759" y="473149"/>
                  <a:pt x="75989" y="481443"/>
                  <a:pt x="70859" y="488250"/>
                </a:cubicBezTo>
                <a:lnTo>
                  <a:pt x="464625" y="488250"/>
                </a:lnTo>
                <a:cubicBezTo>
                  <a:pt x="477667" y="488236"/>
                  <a:pt x="488236" y="477667"/>
                  <a:pt x="488250" y="464625"/>
                </a:cubicBezTo>
                <a:lnTo>
                  <a:pt x="488250" y="220500"/>
                </a:lnTo>
                <a:close/>
                <a:moveTo>
                  <a:pt x="15750" y="149625"/>
                </a:moveTo>
                <a:lnTo>
                  <a:pt x="15750" y="464625"/>
                </a:lnTo>
                <a:cubicBezTo>
                  <a:pt x="15750" y="477673"/>
                  <a:pt x="26327" y="488250"/>
                  <a:pt x="39375" y="488250"/>
                </a:cubicBezTo>
                <a:cubicBezTo>
                  <a:pt x="52423" y="488250"/>
                  <a:pt x="63000" y="477673"/>
                  <a:pt x="63000" y="464625"/>
                </a:cubicBezTo>
                <a:lnTo>
                  <a:pt x="63000" y="204750"/>
                </a:lnTo>
                <a:lnTo>
                  <a:pt x="126000" y="204750"/>
                </a:lnTo>
                <a:lnTo>
                  <a:pt x="126000" y="173250"/>
                </a:lnTo>
                <a:lnTo>
                  <a:pt x="112726" y="173250"/>
                </a:lnTo>
                <a:lnTo>
                  <a:pt x="95138" y="149625"/>
                </a:lnTo>
                <a:close/>
                <a:moveTo>
                  <a:pt x="234365" y="15750"/>
                </a:moveTo>
                <a:cubicBezTo>
                  <a:pt x="245807" y="28068"/>
                  <a:pt x="252000" y="47282"/>
                  <a:pt x="252000" y="72394"/>
                </a:cubicBezTo>
                <a:lnTo>
                  <a:pt x="252000" y="110058"/>
                </a:lnTo>
                <a:lnTo>
                  <a:pt x="241326" y="110058"/>
                </a:lnTo>
                <a:lnTo>
                  <a:pt x="303803" y="159534"/>
                </a:lnTo>
                <a:lnTo>
                  <a:pt x="358966" y="110058"/>
                </a:lnTo>
                <a:lnTo>
                  <a:pt x="346500" y="110058"/>
                </a:lnTo>
                <a:lnTo>
                  <a:pt x="346500" y="72382"/>
                </a:lnTo>
                <a:cubicBezTo>
                  <a:pt x="346466" y="41119"/>
                  <a:pt x="321131" y="15784"/>
                  <a:pt x="289868" y="15750"/>
                </a:cubicBezTo>
                <a:close/>
                <a:moveTo>
                  <a:pt x="115203" y="15750"/>
                </a:moveTo>
                <a:cubicBezTo>
                  <a:pt x="131989" y="29236"/>
                  <a:pt x="141753" y="49608"/>
                  <a:pt x="141750" y="71140"/>
                </a:cubicBezTo>
                <a:lnTo>
                  <a:pt x="141750" y="157500"/>
                </a:lnTo>
                <a:lnTo>
                  <a:pt x="142404" y="157500"/>
                </a:lnTo>
                <a:lnTo>
                  <a:pt x="142404" y="173250"/>
                </a:lnTo>
                <a:lnTo>
                  <a:pt x="141750" y="173250"/>
                </a:lnTo>
                <a:lnTo>
                  <a:pt x="141750" y="204750"/>
                </a:lnTo>
                <a:lnTo>
                  <a:pt x="441000" y="204750"/>
                </a:lnTo>
                <a:lnTo>
                  <a:pt x="441000" y="71140"/>
                </a:lnTo>
                <a:cubicBezTo>
                  <a:pt x="440966" y="40565"/>
                  <a:pt x="416189" y="15786"/>
                  <a:pt x="385614" y="15750"/>
                </a:cubicBezTo>
                <a:lnTo>
                  <a:pt x="334816" y="15750"/>
                </a:lnTo>
                <a:cubicBezTo>
                  <a:pt x="352135" y="29443"/>
                  <a:pt x="362240" y="50304"/>
                  <a:pt x="362250" y="72382"/>
                </a:cubicBezTo>
                <a:lnTo>
                  <a:pt x="362250" y="94308"/>
                </a:lnTo>
                <a:lnTo>
                  <a:pt x="400125" y="94308"/>
                </a:lnTo>
                <a:lnTo>
                  <a:pt x="304433" y="180122"/>
                </a:lnTo>
                <a:lnTo>
                  <a:pt x="196075" y="94308"/>
                </a:lnTo>
                <a:lnTo>
                  <a:pt x="236250" y="94308"/>
                </a:lnTo>
                <a:lnTo>
                  <a:pt x="236250" y="72394"/>
                </a:lnTo>
                <a:cubicBezTo>
                  <a:pt x="236250" y="46558"/>
                  <a:pt x="229159" y="15761"/>
                  <a:pt x="195368" y="15761"/>
                </a:cubicBezTo>
                <a:lnTo>
                  <a:pt x="195368" y="15750"/>
                </a:lnTo>
                <a:close/>
                <a:moveTo>
                  <a:pt x="66561" y="15750"/>
                </a:moveTo>
                <a:cubicBezTo>
                  <a:pt x="53013" y="15571"/>
                  <a:pt x="40078" y="21383"/>
                  <a:pt x="31215" y="31631"/>
                </a:cubicBezTo>
                <a:lnTo>
                  <a:pt x="109362" y="31631"/>
                </a:lnTo>
                <a:cubicBezTo>
                  <a:pt x="99034" y="21452"/>
                  <a:pt x="85115" y="15747"/>
                  <a:pt x="70614" y="15750"/>
                </a:cubicBezTo>
                <a:close/>
                <a:moveTo>
                  <a:pt x="66561" y="0"/>
                </a:moveTo>
                <a:lnTo>
                  <a:pt x="385614" y="0"/>
                </a:lnTo>
                <a:cubicBezTo>
                  <a:pt x="424883" y="47"/>
                  <a:pt x="456705" y="31871"/>
                  <a:pt x="456750" y="71140"/>
                </a:cubicBezTo>
                <a:lnTo>
                  <a:pt x="456750" y="204750"/>
                </a:lnTo>
                <a:lnTo>
                  <a:pt x="504000" y="204750"/>
                </a:lnTo>
                <a:lnTo>
                  <a:pt x="504000" y="464625"/>
                </a:lnTo>
                <a:cubicBezTo>
                  <a:pt x="503975" y="486361"/>
                  <a:pt x="486361" y="503975"/>
                  <a:pt x="464625" y="504000"/>
                </a:cubicBezTo>
                <a:lnTo>
                  <a:pt x="43966" y="504000"/>
                </a:lnTo>
                <a:lnTo>
                  <a:pt x="43966" y="503735"/>
                </a:lnTo>
                <a:cubicBezTo>
                  <a:pt x="42442" y="503913"/>
                  <a:pt x="40909" y="504001"/>
                  <a:pt x="39375" y="504000"/>
                </a:cubicBezTo>
                <a:cubicBezTo>
                  <a:pt x="17639" y="503975"/>
                  <a:pt x="26" y="486361"/>
                  <a:pt x="0" y="464625"/>
                </a:cubicBezTo>
                <a:lnTo>
                  <a:pt x="0" y="133875"/>
                </a:lnTo>
                <a:lnTo>
                  <a:pt x="103044" y="133875"/>
                </a:lnTo>
                <a:lnTo>
                  <a:pt x="120632" y="157500"/>
                </a:lnTo>
                <a:lnTo>
                  <a:pt x="126000" y="157500"/>
                </a:lnTo>
                <a:lnTo>
                  <a:pt x="126000" y="71140"/>
                </a:lnTo>
                <a:cubicBezTo>
                  <a:pt x="125991" y="62914"/>
                  <a:pt x="124135" y="54794"/>
                  <a:pt x="120570" y="47381"/>
                </a:cubicBezTo>
                <a:lnTo>
                  <a:pt x="2223" y="47381"/>
                </a:lnTo>
                <a:lnTo>
                  <a:pt x="9075" y="35557"/>
                </a:lnTo>
                <a:cubicBezTo>
                  <a:pt x="20027" y="13839"/>
                  <a:pt x="42238" y="101"/>
                  <a:pt x="66561" y="0"/>
                </a:cubicBezTo>
                <a:close/>
              </a:path>
            </a:pathLst>
          </a:custGeom>
          <a:solidFill>
            <a:schemeClr val="accent1"/>
          </a:solidFill>
          <a:ln w="7739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/>
          <a:p>
            <a:pPr defTabSz="457200">
              <a:lnSpc>
                <a:spcPct val="120000"/>
              </a:lnSpc>
            </a:pPr>
            <a:endParaRPr lang="zh-CN" altLang="en-US">
              <a:solidFill>
                <a:srgbClr val="222222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任意形状 40"/>
          <p:cNvSpPr/>
          <p:nvPr>
            <p:custDataLst>
              <p:tags r:id="rId20"/>
            </p:custDataLst>
          </p:nvPr>
        </p:nvSpPr>
        <p:spPr>
          <a:xfrm>
            <a:off x="7019322" y="4365719"/>
            <a:ext cx="504000" cy="504038"/>
          </a:xfrm>
          <a:custGeom>
            <a:avLst/>
            <a:gdLst>
              <a:gd name="connsiteX0" fmla="*/ 409947 w 504000"/>
              <a:gd name="connsiteY0" fmla="*/ 472538 h 504038"/>
              <a:gd name="connsiteX1" fmla="*/ 409907 w 504000"/>
              <a:gd name="connsiteY1" fmla="*/ 488288 h 504038"/>
              <a:gd name="connsiteX2" fmla="*/ 441407 w 504000"/>
              <a:gd name="connsiteY2" fmla="*/ 488288 h 504038"/>
              <a:gd name="connsiteX3" fmla="*/ 441447 w 504000"/>
              <a:gd name="connsiteY3" fmla="*/ 472538 h 504038"/>
              <a:gd name="connsiteX4" fmla="*/ 63446 w 504000"/>
              <a:gd name="connsiteY4" fmla="*/ 472538 h 504038"/>
              <a:gd name="connsiteX5" fmla="*/ 63404 w 504000"/>
              <a:gd name="connsiteY5" fmla="*/ 488288 h 504038"/>
              <a:gd name="connsiteX6" fmla="*/ 94904 w 504000"/>
              <a:gd name="connsiteY6" fmla="*/ 488288 h 504038"/>
              <a:gd name="connsiteX7" fmla="*/ 94946 w 504000"/>
              <a:gd name="connsiteY7" fmla="*/ 472538 h 504038"/>
              <a:gd name="connsiteX8" fmla="*/ 362981 w 504000"/>
              <a:gd name="connsiteY8" fmla="*/ 378000 h 504038"/>
              <a:gd name="connsiteX9" fmla="*/ 362250 w 504000"/>
              <a:gd name="connsiteY9" fmla="*/ 456788 h 504038"/>
              <a:gd name="connsiteX10" fmla="*/ 488250 w 504000"/>
              <a:gd name="connsiteY10" fmla="*/ 456788 h 504038"/>
              <a:gd name="connsiteX11" fmla="*/ 488250 w 504000"/>
              <a:gd name="connsiteY11" fmla="*/ 378000 h 504038"/>
              <a:gd name="connsiteX12" fmla="*/ 16481 w 504000"/>
              <a:gd name="connsiteY12" fmla="*/ 378000 h 504038"/>
              <a:gd name="connsiteX13" fmla="*/ 15750 w 504000"/>
              <a:gd name="connsiteY13" fmla="*/ 456788 h 504038"/>
              <a:gd name="connsiteX14" fmla="*/ 141750 w 504000"/>
              <a:gd name="connsiteY14" fmla="*/ 456788 h 504038"/>
              <a:gd name="connsiteX15" fmla="*/ 141750 w 504000"/>
              <a:gd name="connsiteY15" fmla="*/ 378000 h 504038"/>
              <a:gd name="connsiteX16" fmla="*/ 362250 w 504000"/>
              <a:gd name="connsiteY16" fmla="*/ 362250 h 504038"/>
              <a:gd name="connsiteX17" fmla="*/ 488250 w 504000"/>
              <a:gd name="connsiteY17" fmla="*/ 362250 h 504038"/>
              <a:gd name="connsiteX18" fmla="*/ 504000 w 504000"/>
              <a:gd name="connsiteY18" fmla="*/ 378000 h 504038"/>
              <a:gd name="connsiteX19" fmla="*/ 504000 w 504000"/>
              <a:gd name="connsiteY19" fmla="*/ 456788 h 504038"/>
              <a:gd name="connsiteX20" fmla="*/ 488250 w 504000"/>
              <a:gd name="connsiteY20" fmla="*/ 472538 h 504038"/>
              <a:gd name="connsiteX21" fmla="*/ 457197 w 504000"/>
              <a:gd name="connsiteY21" fmla="*/ 472538 h 504038"/>
              <a:gd name="connsiteX22" fmla="*/ 457157 w 504000"/>
              <a:gd name="connsiteY22" fmla="*/ 488288 h 504038"/>
              <a:gd name="connsiteX23" fmla="*/ 472431 w 504000"/>
              <a:gd name="connsiteY23" fmla="*/ 488288 h 504038"/>
              <a:gd name="connsiteX24" fmla="*/ 472431 w 504000"/>
              <a:gd name="connsiteY24" fmla="*/ 504038 h 504038"/>
              <a:gd name="connsiteX25" fmla="*/ 377931 w 504000"/>
              <a:gd name="connsiteY25" fmla="*/ 504038 h 504038"/>
              <a:gd name="connsiteX26" fmla="*/ 377931 w 504000"/>
              <a:gd name="connsiteY26" fmla="*/ 488288 h 504038"/>
              <a:gd name="connsiteX27" fmla="*/ 394157 w 504000"/>
              <a:gd name="connsiteY27" fmla="*/ 488288 h 504038"/>
              <a:gd name="connsiteX28" fmla="*/ 394197 w 504000"/>
              <a:gd name="connsiteY28" fmla="*/ 472538 h 504038"/>
              <a:gd name="connsiteX29" fmla="*/ 362250 w 504000"/>
              <a:gd name="connsiteY29" fmla="*/ 472538 h 504038"/>
              <a:gd name="connsiteX30" fmla="*/ 346500 w 504000"/>
              <a:gd name="connsiteY30" fmla="*/ 456788 h 504038"/>
              <a:gd name="connsiteX31" fmla="*/ 346500 w 504000"/>
              <a:gd name="connsiteY31" fmla="*/ 378000 h 504038"/>
              <a:gd name="connsiteX32" fmla="*/ 362250 w 504000"/>
              <a:gd name="connsiteY32" fmla="*/ 362250 h 504038"/>
              <a:gd name="connsiteX33" fmla="*/ 15750 w 504000"/>
              <a:gd name="connsiteY33" fmla="*/ 362250 h 504038"/>
              <a:gd name="connsiteX34" fmla="*/ 141750 w 504000"/>
              <a:gd name="connsiteY34" fmla="*/ 362250 h 504038"/>
              <a:gd name="connsiteX35" fmla="*/ 157500 w 504000"/>
              <a:gd name="connsiteY35" fmla="*/ 378000 h 504038"/>
              <a:gd name="connsiteX36" fmla="*/ 157500 w 504000"/>
              <a:gd name="connsiteY36" fmla="*/ 456788 h 504038"/>
              <a:gd name="connsiteX37" fmla="*/ 141750 w 504000"/>
              <a:gd name="connsiteY37" fmla="*/ 472538 h 504038"/>
              <a:gd name="connsiteX38" fmla="*/ 110696 w 504000"/>
              <a:gd name="connsiteY38" fmla="*/ 472538 h 504038"/>
              <a:gd name="connsiteX39" fmla="*/ 110654 w 504000"/>
              <a:gd name="connsiteY39" fmla="*/ 488288 h 504038"/>
              <a:gd name="connsiteX40" fmla="*/ 125935 w 504000"/>
              <a:gd name="connsiteY40" fmla="*/ 488288 h 504038"/>
              <a:gd name="connsiteX41" fmla="*/ 125935 w 504000"/>
              <a:gd name="connsiteY41" fmla="*/ 504038 h 504038"/>
              <a:gd name="connsiteX42" fmla="*/ 31435 w 504000"/>
              <a:gd name="connsiteY42" fmla="*/ 504038 h 504038"/>
              <a:gd name="connsiteX43" fmla="*/ 31435 w 504000"/>
              <a:gd name="connsiteY43" fmla="*/ 488288 h 504038"/>
              <a:gd name="connsiteX44" fmla="*/ 47654 w 504000"/>
              <a:gd name="connsiteY44" fmla="*/ 488288 h 504038"/>
              <a:gd name="connsiteX45" fmla="*/ 47696 w 504000"/>
              <a:gd name="connsiteY45" fmla="*/ 472538 h 504038"/>
              <a:gd name="connsiteX46" fmla="*/ 15750 w 504000"/>
              <a:gd name="connsiteY46" fmla="*/ 472538 h 504038"/>
              <a:gd name="connsiteX47" fmla="*/ 0 w 504000"/>
              <a:gd name="connsiteY47" fmla="*/ 456788 h 504038"/>
              <a:gd name="connsiteX48" fmla="*/ 0 w 504000"/>
              <a:gd name="connsiteY48" fmla="*/ 378000 h 504038"/>
              <a:gd name="connsiteX49" fmla="*/ 15750 w 504000"/>
              <a:gd name="connsiteY49" fmla="*/ 362250 h 504038"/>
              <a:gd name="connsiteX50" fmla="*/ 354383 w 504000"/>
              <a:gd name="connsiteY50" fmla="*/ 307221 h 504038"/>
              <a:gd name="connsiteX51" fmla="*/ 370133 w 504000"/>
              <a:gd name="connsiteY51" fmla="*/ 307221 h 504038"/>
              <a:gd name="connsiteX52" fmla="*/ 370133 w 504000"/>
              <a:gd name="connsiteY52" fmla="*/ 322971 h 504038"/>
              <a:gd name="connsiteX53" fmla="*/ 354383 w 504000"/>
              <a:gd name="connsiteY53" fmla="*/ 322971 h 504038"/>
              <a:gd name="connsiteX54" fmla="*/ 322883 w 504000"/>
              <a:gd name="connsiteY54" fmla="*/ 307221 h 504038"/>
              <a:gd name="connsiteX55" fmla="*/ 338633 w 504000"/>
              <a:gd name="connsiteY55" fmla="*/ 307221 h 504038"/>
              <a:gd name="connsiteX56" fmla="*/ 338633 w 504000"/>
              <a:gd name="connsiteY56" fmla="*/ 322971 h 504038"/>
              <a:gd name="connsiteX57" fmla="*/ 322883 w 504000"/>
              <a:gd name="connsiteY57" fmla="*/ 322971 h 504038"/>
              <a:gd name="connsiteX58" fmla="*/ 291375 w 504000"/>
              <a:gd name="connsiteY58" fmla="*/ 307221 h 504038"/>
              <a:gd name="connsiteX59" fmla="*/ 307125 w 504000"/>
              <a:gd name="connsiteY59" fmla="*/ 307221 h 504038"/>
              <a:gd name="connsiteX60" fmla="*/ 307125 w 504000"/>
              <a:gd name="connsiteY60" fmla="*/ 322971 h 504038"/>
              <a:gd name="connsiteX61" fmla="*/ 291375 w 504000"/>
              <a:gd name="connsiteY61" fmla="*/ 322971 h 504038"/>
              <a:gd name="connsiteX62" fmla="*/ 259875 w 504000"/>
              <a:gd name="connsiteY62" fmla="*/ 307221 h 504038"/>
              <a:gd name="connsiteX63" fmla="*/ 275625 w 504000"/>
              <a:gd name="connsiteY63" fmla="*/ 307221 h 504038"/>
              <a:gd name="connsiteX64" fmla="*/ 275625 w 504000"/>
              <a:gd name="connsiteY64" fmla="*/ 322971 h 504038"/>
              <a:gd name="connsiteX65" fmla="*/ 259875 w 504000"/>
              <a:gd name="connsiteY65" fmla="*/ 322971 h 504038"/>
              <a:gd name="connsiteX66" fmla="*/ 228379 w 504000"/>
              <a:gd name="connsiteY66" fmla="*/ 307221 h 504038"/>
              <a:gd name="connsiteX67" fmla="*/ 244129 w 504000"/>
              <a:gd name="connsiteY67" fmla="*/ 307221 h 504038"/>
              <a:gd name="connsiteX68" fmla="*/ 244129 w 504000"/>
              <a:gd name="connsiteY68" fmla="*/ 322971 h 504038"/>
              <a:gd name="connsiteX69" fmla="*/ 228379 w 504000"/>
              <a:gd name="connsiteY69" fmla="*/ 322971 h 504038"/>
              <a:gd name="connsiteX70" fmla="*/ 196879 w 504000"/>
              <a:gd name="connsiteY70" fmla="*/ 307221 h 504038"/>
              <a:gd name="connsiteX71" fmla="*/ 212629 w 504000"/>
              <a:gd name="connsiteY71" fmla="*/ 307221 h 504038"/>
              <a:gd name="connsiteX72" fmla="*/ 212629 w 504000"/>
              <a:gd name="connsiteY72" fmla="*/ 322971 h 504038"/>
              <a:gd name="connsiteX73" fmla="*/ 196879 w 504000"/>
              <a:gd name="connsiteY73" fmla="*/ 322971 h 504038"/>
              <a:gd name="connsiteX74" fmla="*/ 165379 w 504000"/>
              <a:gd name="connsiteY74" fmla="*/ 307221 h 504038"/>
              <a:gd name="connsiteX75" fmla="*/ 181129 w 504000"/>
              <a:gd name="connsiteY75" fmla="*/ 307221 h 504038"/>
              <a:gd name="connsiteX76" fmla="*/ 181129 w 504000"/>
              <a:gd name="connsiteY76" fmla="*/ 322971 h 504038"/>
              <a:gd name="connsiteX77" fmla="*/ 165379 w 504000"/>
              <a:gd name="connsiteY77" fmla="*/ 322971 h 504038"/>
              <a:gd name="connsiteX78" fmla="*/ 133879 w 504000"/>
              <a:gd name="connsiteY78" fmla="*/ 307221 h 504038"/>
              <a:gd name="connsiteX79" fmla="*/ 149629 w 504000"/>
              <a:gd name="connsiteY79" fmla="*/ 307221 h 504038"/>
              <a:gd name="connsiteX80" fmla="*/ 149629 w 504000"/>
              <a:gd name="connsiteY80" fmla="*/ 322971 h 504038"/>
              <a:gd name="connsiteX81" fmla="*/ 133879 w 504000"/>
              <a:gd name="connsiteY81" fmla="*/ 322971 h 504038"/>
              <a:gd name="connsiteX82" fmla="*/ 409646 w 504000"/>
              <a:gd name="connsiteY82" fmla="*/ 299357 h 504038"/>
              <a:gd name="connsiteX83" fmla="*/ 409646 w 504000"/>
              <a:gd name="connsiteY83" fmla="*/ 330857 h 504038"/>
              <a:gd name="connsiteX84" fmla="*/ 441146 w 504000"/>
              <a:gd name="connsiteY84" fmla="*/ 330857 h 504038"/>
              <a:gd name="connsiteX85" fmla="*/ 441146 w 504000"/>
              <a:gd name="connsiteY85" fmla="*/ 299357 h 504038"/>
              <a:gd name="connsiteX86" fmla="*/ 62938 w 504000"/>
              <a:gd name="connsiteY86" fmla="*/ 299357 h 504038"/>
              <a:gd name="connsiteX87" fmla="*/ 62938 w 504000"/>
              <a:gd name="connsiteY87" fmla="*/ 330857 h 504038"/>
              <a:gd name="connsiteX88" fmla="*/ 94438 w 504000"/>
              <a:gd name="connsiteY88" fmla="*/ 330857 h 504038"/>
              <a:gd name="connsiteX89" fmla="*/ 94438 w 504000"/>
              <a:gd name="connsiteY89" fmla="*/ 299357 h 504038"/>
              <a:gd name="connsiteX90" fmla="*/ 393896 w 504000"/>
              <a:gd name="connsiteY90" fmla="*/ 283607 h 504038"/>
              <a:gd name="connsiteX91" fmla="*/ 456896 w 504000"/>
              <a:gd name="connsiteY91" fmla="*/ 283607 h 504038"/>
              <a:gd name="connsiteX92" fmla="*/ 456896 w 504000"/>
              <a:gd name="connsiteY92" fmla="*/ 346607 h 504038"/>
              <a:gd name="connsiteX93" fmla="*/ 393896 w 504000"/>
              <a:gd name="connsiteY93" fmla="*/ 346607 h 504038"/>
              <a:gd name="connsiteX94" fmla="*/ 47188 w 504000"/>
              <a:gd name="connsiteY94" fmla="*/ 283607 h 504038"/>
              <a:gd name="connsiteX95" fmla="*/ 110188 w 504000"/>
              <a:gd name="connsiteY95" fmla="*/ 283607 h 504038"/>
              <a:gd name="connsiteX96" fmla="*/ 110188 w 504000"/>
              <a:gd name="connsiteY96" fmla="*/ 346607 h 504038"/>
              <a:gd name="connsiteX97" fmla="*/ 47188 w 504000"/>
              <a:gd name="connsiteY97" fmla="*/ 346607 h 504038"/>
              <a:gd name="connsiteX98" fmla="*/ 417483 w 504000"/>
              <a:gd name="connsiteY98" fmla="*/ 259909 h 504038"/>
              <a:gd name="connsiteX99" fmla="*/ 433233 w 504000"/>
              <a:gd name="connsiteY99" fmla="*/ 259909 h 504038"/>
              <a:gd name="connsiteX100" fmla="*/ 433233 w 504000"/>
              <a:gd name="connsiteY100" fmla="*/ 275640 h 504038"/>
              <a:gd name="connsiteX101" fmla="*/ 417483 w 504000"/>
              <a:gd name="connsiteY101" fmla="*/ 275640 h 504038"/>
              <a:gd name="connsiteX102" fmla="*/ 70771 w 504000"/>
              <a:gd name="connsiteY102" fmla="*/ 259909 h 504038"/>
              <a:gd name="connsiteX103" fmla="*/ 86521 w 504000"/>
              <a:gd name="connsiteY103" fmla="*/ 259909 h 504038"/>
              <a:gd name="connsiteX104" fmla="*/ 86521 w 504000"/>
              <a:gd name="connsiteY104" fmla="*/ 275640 h 504038"/>
              <a:gd name="connsiteX105" fmla="*/ 70771 w 504000"/>
              <a:gd name="connsiteY105" fmla="*/ 275640 h 504038"/>
              <a:gd name="connsiteX106" fmla="*/ 417483 w 504000"/>
              <a:gd name="connsiteY106" fmla="*/ 228409 h 504038"/>
              <a:gd name="connsiteX107" fmla="*/ 433233 w 504000"/>
              <a:gd name="connsiteY107" fmla="*/ 228409 h 504038"/>
              <a:gd name="connsiteX108" fmla="*/ 433233 w 504000"/>
              <a:gd name="connsiteY108" fmla="*/ 244159 h 504038"/>
              <a:gd name="connsiteX109" fmla="*/ 417483 w 504000"/>
              <a:gd name="connsiteY109" fmla="*/ 244159 h 504038"/>
              <a:gd name="connsiteX110" fmla="*/ 70771 w 504000"/>
              <a:gd name="connsiteY110" fmla="*/ 228409 h 504038"/>
              <a:gd name="connsiteX111" fmla="*/ 86521 w 504000"/>
              <a:gd name="connsiteY111" fmla="*/ 228409 h 504038"/>
              <a:gd name="connsiteX112" fmla="*/ 86521 w 504000"/>
              <a:gd name="connsiteY112" fmla="*/ 244159 h 504038"/>
              <a:gd name="connsiteX113" fmla="*/ 70771 w 504000"/>
              <a:gd name="connsiteY113" fmla="*/ 244159 h 504038"/>
              <a:gd name="connsiteX114" fmla="*/ 354383 w 504000"/>
              <a:gd name="connsiteY114" fmla="*/ 181144 h 504038"/>
              <a:gd name="connsiteX115" fmla="*/ 370133 w 504000"/>
              <a:gd name="connsiteY115" fmla="*/ 181144 h 504038"/>
              <a:gd name="connsiteX116" fmla="*/ 370133 w 504000"/>
              <a:gd name="connsiteY116" fmla="*/ 196894 h 504038"/>
              <a:gd name="connsiteX117" fmla="*/ 354383 w 504000"/>
              <a:gd name="connsiteY117" fmla="*/ 196894 h 504038"/>
              <a:gd name="connsiteX118" fmla="*/ 322883 w 504000"/>
              <a:gd name="connsiteY118" fmla="*/ 181144 h 504038"/>
              <a:gd name="connsiteX119" fmla="*/ 338633 w 504000"/>
              <a:gd name="connsiteY119" fmla="*/ 181144 h 504038"/>
              <a:gd name="connsiteX120" fmla="*/ 338633 w 504000"/>
              <a:gd name="connsiteY120" fmla="*/ 196894 h 504038"/>
              <a:gd name="connsiteX121" fmla="*/ 322883 w 504000"/>
              <a:gd name="connsiteY121" fmla="*/ 196894 h 504038"/>
              <a:gd name="connsiteX122" fmla="*/ 291375 w 504000"/>
              <a:gd name="connsiteY122" fmla="*/ 181144 h 504038"/>
              <a:gd name="connsiteX123" fmla="*/ 307125 w 504000"/>
              <a:gd name="connsiteY123" fmla="*/ 181144 h 504038"/>
              <a:gd name="connsiteX124" fmla="*/ 307125 w 504000"/>
              <a:gd name="connsiteY124" fmla="*/ 196894 h 504038"/>
              <a:gd name="connsiteX125" fmla="*/ 291375 w 504000"/>
              <a:gd name="connsiteY125" fmla="*/ 196894 h 504038"/>
              <a:gd name="connsiteX126" fmla="*/ 259875 w 504000"/>
              <a:gd name="connsiteY126" fmla="*/ 181144 h 504038"/>
              <a:gd name="connsiteX127" fmla="*/ 275625 w 504000"/>
              <a:gd name="connsiteY127" fmla="*/ 181144 h 504038"/>
              <a:gd name="connsiteX128" fmla="*/ 275625 w 504000"/>
              <a:gd name="connsiteY128" fmla="*/ 196894 h 504038"/>
              <a:gd name="connsiteX129" fmla="*/ 259875 w 504000"/>
              <a:gd name="connsiteY129" fmla="*/ 196894 h 504038"/>
              <a:gd name="connsiteX130" fmla="*/ 228379 w 504000"/>
              <a:gd name="connsiteY130" fmla="*/ 181144 h 504038"/>
              <a:gd name="connsiteX131" fmla="*/ 244129 w 504000"/>
              <a:gd name="connsiteY131" fmla="*/ 181144 h 504038"/>
              <a:gd name="connsiteX132" fmla="*/ 244129 w 504000"/>
              <a:gd name="connsiteY132" fmla="*/ 196894 h 504038"/>
              <a:gd name="connsiteX133" fmla="*/ 228379 w 504000"/>
              <a:gd name="connsiteY133" fmla="*/ 196894 h 504038"/>
              <a:gd name="connsiteX134" fmla="*/ 196879 w 504000"/>
              <a:gd name="connsiteY134" fmla="*/ 181144 h 504038"/>
              <a:gd name="connsiteX135" fmla="*/ 212629 w 504000"/>
              <a:gd name="connsiteY135" fmla="*/ 181144 h 504038"/>
              <a:gd name="connsiteX136" fmla="*/ 212629 w 504000"/>
              <a:gd name="connsiteY136" fmla="*/ 196894 h 504038"/>
              <a:gd name="connsiteX137" fmla="*/ 196879 w 504000"/>
              <a:gd name="connsiteY137" fmla="*/ 196894 h 504038"/>
              <a:gd name="connsiteX138" fmla="*/ 165379 w 504000"/>
              <a:gd name="connsiteY138" fmla="*/ 181144 h 504038"/>
              <a:gd name="connsiteX139" fmla="*/ 181129 w 504000"/>
              <a:gd name="connsiteY139" fmla="*/ 181144 h 504038"/>
              <a:gd name="connsiteX140" fmla="*/ 181129 w 504000"/>
              <a:gd name="connsiteY140" fmla="*/ 196894 h 504038"/>
              <a:gd name="connsiteX141" fmla="*/ 165379 w 504000"/>
              <a:gd name="connsiteY141" fmla="*/ 196894 h 504038"/>
              <a:gd name="connsiteX142" fmla="*/ 133879 w 504000"/>
              <a:gd name="connsiteY142" fmla="*/ 181144 h 504038"/>
              <a:gd name="connsiteX143" fmla="*/ 149629 w 504000"/>
              <a:gd name="connsiteY143" fmla="*/ 181144 h 504038"/>
              <a:gd name="connsiteX144" fmla="*/ 149629 w 504000"/>
              <a:gd name="connsiteY144" fmla="*/ 196894 h 504038"/>
              <a:gd name="connsiteX145" fmla="*/ 133879 w 504000"/>
              <a:gd name="connsiteY145" fmla="*/ 196894 h 504038"/>
              <a:gd name="connsiteX146" fmla="*/ 409646 w 504000"/>
              <a:gd name="connsiteY146" fmla="*/ 173285 h 504038"/>
              <a:gd name="connsiteX147" fmla="*/ 409646 w 504000"/>
              <a:gd name="connsiteY147" fmla="*/ 204785 h 504038"/>
              <a:gd name="connsiteX148" fmla="*/ 441146 w 504000"/>
              <a:gd name="connsiteY148" fmla="*/ 204785 h 504038"/>
              <a:gd name="connsiteX149" fmla="*/ 441146 w 504000"/>
              <a:gd name="connsiteY149" fmla="*/ 173285 h 504038"/>
              <a:gd name="connsiteX150" fmla="*/ 62938 w 504000"/>
              <a:gd name="connsiteY150" fmla="*/ 173285 h 504038"/>
              <a:gd name="connsiteX151" fmla="*/ 62938 w 504000"/>
              <a:gd name="connsiteY151" fmla="*/ 204785 h 504038"/>
              <a:gd name="connsiteX152" fmla="*/ 94438 w 504000"/>
              <a:gd name="connsiteY152" fmla="*/ 204785 h 504038"/>
              <a:gd name="connsiteX153" fmla="*/ 94438 w 504000"/>
              <a:gd name="connsiteY153" fmla="*/ 173285 h 504038"/>
              <a:gd name="connsiteX154" fmla="*/ 393896 w 504000"/>
              <a:gd name="connsiteY154" fmla="*/ 157535 h 504038"/>
              <a:gd name="connsiteX155" fmla="*/ 456896 w 504000"/>
              <a:gd name="connsiteY155" fmla="*/ 157535 h 504038"/>
              <a:gd name="connsiteX156" fmla="*/ 456896 w 504000"/>
              <a:gd name="connsiteY156" fmla="*/ 220535 h 504038"/>
              <a:gd name="connsiteX157" fmla="*/ 393896 w 504000"/>
              <a:gd name="connsiteY157" fmla="*/ 220535 h 504038"/>
              <a:gd name="connsiteX158" fmla="*/ 47188 w 504000"/>
              <a:gd name="connsiteY158" fmla="*/ 157535 h 504038"/>
              <a:gd name="connsiteX159" fmla="*/ 110188 w 504000"/>
              <a:gd name="connsiteY159" fmla="*/ 157535 h 504038"/>
              <a:gd name="connsiteX160" fmla="*/ 110188 w 504000"/>
              <a:gd name="connsiteY160" fmla="*/ 220535 h 504038"/>
              <a:gd name="connsiteX161" fmla="*/ 47188 w 504000"/>
              <a:gd name="connsiteY161" fmla="*/ 220535 h 504038"/>
              <a:gd name="connsiteX162" fmla="*/ 409947 w 504000"/>
              <a:gd name="connsiteY162" fmla="*/ 110288 h 504038"/>
              <a:gd name="connsiteX163" fmla="*/ 409907 w 504000"/>
              <a:gd name="connsiteY163" fmla="*/ 126038 h 504038"/>
              <a:gd name="connsiteX164" fmla="*/ 441407 w 504000"/>
              <a:gd name="connsiteY164" fmla="*/ 126038 h 504038"/>
              <a:gd name="connsiteX165" fmla="*/ 441447 w 504000"/>
              <a:gd name="connsiteY165" fmla="*/ 110288 h 504038"/>
              <a:gd name="connsiteX166" fmla="*/ 63446 w 504000"/>
              <a:gd name="connsiteY166" fmla="*/ 110288 h 504038"/>
              <a:gd name="connsiteX167" fmla="*/ 63404 w 504000"/>
              <a:gd name="connsiteY167" fmla="*/ 126038 h 504038"/>
              <a:gd name="connsiteX168" fmla="*/ 94904 w 504000"/>
              <a:gd name="connsiteY168" fmla="*/ 126038 h 504038"/>
              <a:gd name="connsiteX169" fmla="*/ 94946 w 504000"/>
              <a:gd name="connsiteY169" fmla="*/ 110288 h 504038"/>
              <a:gd name="connsiteX170" fmla="*/ 362981 w 504000"/>
              <a:gd name="connsiteY170" fmla="*/ 15750 h 504038"/>
              <a:gd name="connsiteX171" fmla="*/ 362250 w 504000"/>
              <a:gd name="connsiteY171" fmla="*/ 94538 h 504038"/>
              <a:gd name="connsiteX172" fmla="*/ 488250 w 504000"/>
              <a:gd name="connsiteY172" fmla="*/ 94538 h 504038"/>
              <a:gd name="connsiteX173" fmla="*/ 488250 w 504000"/>
              <a:gd name="connsiteY173" fmla="*/ 15750 h 504038"/>
              <a:gd name="connsiteX174" fmla="*/ 16481 w 504000"/>
              <a:gd name="connsiteY174" fmla="*/ 15750 h 504038"/>
              <a:gd name="connsiteX175" fmla="*/ 15750 w 504000"/>
              <a:gd name="connsiteY175" fmla="*/ 94538 h 504038"/>
              <a:gd name="connsiteX176" fmla="*/ 141750 w 504000"/>
              <a:gd name="connsiteY176" fmla="*/ 94538 h 504038"/>
              <a:gd name="connsiteX177" fmla="*/ 141750 w 504000"/>
              <a:gd name="connsiteY177" fmla="*/ 15750 h 504038"/>
              <a:gd name="connsiteX178" fmla="*/ 362250 w 504000"/>
              <a:gd name="connsiteY178" fmla="*/ 0 h 504038"/>
              <a:gd name="connsiteX179" fmla="*/ 488250 w 504000"/>
              <a:gd name="connsiteY179" fmla="*/ 0 h 504038"/>
              <a:gd name="connsiteX180" fmla="*/ 504000 w 504000"/>
              <a:gd name="connsiteY180" fmla="*/ 15750 h 504038"/>
              <a:gd name="connsiteX181" fmla="*/ 504000 w 504000"/>
              <a:gd name="connsiteY181" fmla="*/ 94538 h 504038"/>
              <a:gd name="connsiteX182" fmla="*/ 488250 w 504000"/>
              <a:gd name="connsiteY182" fmla="*/ 110288 h 504038"/>
              <a:gd name="connsiteX183" fmla="*/ 457197 w 504000"/>
              <a:gd name="connsiteY183" fmla="*/ 110288 h 504038"/>
              <a:gd name="connsiteX184" fmla="*/ 457157 w 504000"/>
              <a:gd name="connsiteY184" fmla="*/ 126038 h 504038"/>
              <a:gd name="connsiteX185" fmla="*/ 472431 w 504000"/>
              <a:gd name="connsiteY185" fmla="*/ 126038 h 504038"/>
              <a:gd name="connsiteX186" fmla="*/ 472431 w 504000"/>
              <a:gd name="connsiteY186" fmla="*/ 141788 h 504038"/>
              <a:gd name="connsiteX187" fmla="*/ 377931 w 504000"/>
              <a:gd name="connsiteY187" fmla="*/ 141788 h 504038"/>
              <a:gd name="connsiteX188" fmla="*/ 377931 w 504000"/>
              <a:gd name="connsiteY188" fmla="*/ 126038 h 504038"/>
              <a:gd name="connsiteX189" fmla="*/ 394157 w 504000"/>
              <a:gd name="connsiteY189" fmla="*/ 126038 h 504038"/>
              <a:gd name="connsiteX190" fmla="*/ 394197 w 504000"/>
              <a:gd name="connsiteY190" fmla="*/ 110288 h 504038"/>
              <a:gd name="connsiteX191" fmla="*/ 362250 w 504000"/>
              <a:gd name="connsiteY191" fmla="*/ 110288 h 504038"/>
              <a:gd name="connsiteX192" fmla="*/ 346500 w 504000"/>
              <a:gd name="connsiteY192" fmla="*/ 94538 h 504038"/>
              <a:gd name="connsiteX193" fmla="*/ 346500 w 504000"/>
              <a:gd name="connsiteY193" fmla="*/ 15750 h 504038"/>
              <a:gd name="connsiteX194" fmla="*/ 362250 w 504000"/>
              <a:gd name="connsiteY194" fmla="*/ 0 h 504038"/>
              <a:gd name="connsiteX195" fmla="*/ 15750 w 504000"/>
              <a:gd name="connsiteY195" fmla="*/ 0 h 504038"/>
              <a:gd name="connsiteX196" fmla="*/ 141750 w 504000"/>
              <a:gd name="connsiteY196" fmla="*/ 0 h 504038"/>
              <a:gd name="connsiteX197" fmla="*/ 157500 w 504000"/>
              <a:gd name="connsiteY197" fmla="*/ 15750 h 504038"/>
              <a:gd name="connsiteX198" fmla="*/ 157500 w 504000"/>
              <a:gd name="connsiteY198" fmla="*/ 94538 h 504038"/>
              <a:gd name="connsiteX199" fmla="*/ 141750 w 504000"/>
              <a:gd name="connsiteY199" fmla="*/ 110288 h 504038"/>
              <a:gd name="connsiteX200" fmla="*/ 110696 w 504000"/>
              <a:gd name="connsiteY200" fmla="*/ 110288 h 504038"/>
              <a:gd name="connsiteX201" fmla="*/ 110654 w 504000"/>
              <a:gd name="connsiteY201" fmla="*/ 126038 h 504038"/>
              <a:gd name="connsiteX202" fmla="*/ 125935 w 504000"/>
              <a:gd name="connsiteY202" fmla="*/ 126038 h 504038"/>
              <a:gd name="connsiteX203" fmla="*/ 125935 w 504000"/>
              <a:gd name="connsiteY203" fmla="*/ 141788 h 504038"/>
              <a:gd name="connsiteX204" fmla="*/ 31435 w 504000"/>
              <a:gd name="connsiteY204" fmla="*/ 141788 h 504038"/>
              <a:gd name="connsiteX205" fmla="*/ 31435 w 504000"/>
              <a:gd name="connsiteY205" fmla="*/ 126038 h 504038"/>
              <a:gd name="connsiteX206" fmla="*/ 47654 w 504000"/>
              <a:gd name="connsiteY206" fmla="*/ 126038 h 504038"/>
              <a:gd name="connsiteX207" fmla="*/ 47696 w 504000"/>
              <a:gd name="connsiteY207" fmla="*/ 110288 h 504038"/>
              <a:gd name="connsiteX208" fmla="*/ 15750 w 504000"/>
              <a:gd name="connsiteY208" fmla="*/ 110288 h 504038"/>
              <a:gd name="connsiteX209" fmla="*/ 0 w 504000"/>
              <a:gd name="connsiteY209" fmla="*/ 94538 h 504038"/>
              <a:gd name="connsiteX210" fmla="*/ 0 w 504000"/>
              <a:gd name="connsiteY210" fmla="*/ 15750 h 504038"/>
              <a:gd name="connsiteX211" fmla="*/ 15750 w 504000"/>
              <a:gd name="connsiteY211" fmla="*/ 0 h 504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</a:cxnLst>
            <a:rect l="l" t="t" r="r" b="b"/>
            <a:pathLst>
              <a:path w="504000" h="504038">
                <a:moveTo>
                  <a:pt x="409947" y="472538"/>
                </a:moveTo>
                <a:lnTo>
                  <a:pt x="409907" y="488288"/>
                </a:lnTo>
                <a:lnTo>
                  <a:pt x="441407" y="488288"/>
                </a:lnTo>
                <a:lnTo>
                  <a:pt x="441447" y="472538"/>
                </a:lnTo>
                <a:close/>
                <a:moveTo>
                  <a:pt x="63446" y="472538"/>
                </a:moveTo>
                <a:lnTo>
                  <a:pt x="63404" y="488288"/>
                </a:lnTo>
                <a:lnTo>
                  <a:pt x="94904" y="488288"/>
                </a:lnTo>
                <a:lnTo>
                  <a:pt x="94946" y="472538"/>
                </a:lnTo>
                <a:close/>
                <a:moveTo>
                  <a:pt x="362981" y="378000"/>
                </a:moveTo>
                <a:lnTo>
                  <a:pt x="362250" y="456788"/>
                </a:lnTo>
                <a:lnTo>
                  <a:pt x="488250" y="456788"/>
                </a:lnTo>
                <a:lnTo>
                  <a:pt x="488250" y="378000"/>
                </a:lnTo>
                <a:close/>
                <a:moveTo>
                  <a:pt x="16481" y="378000"/>
                </a:moveTo>
                <a:lnTo>
                  <a:pt x="15750" y="456788"/>
                </a:lnTo>
                <a:lnTo>
                  <a:pt x="141750" y="456788"/>
                </a:lnTo>
                <a:lnTo>
                  <a:pt x="141750" y="378000"/>
                </a:lnTo>
                <a:close/>
                <a:moveTo>
                  <a:pt x="362250" y="362250"/>
                </a:moveTo>
                <a:lnTo>
                  <a:pt x="488250" y="362250"/>
                </a:lnTo>
                <a:cubicBezTo>
                  <a:pt x="496944" y="362260"/>
                  <a:pt x="503990" y="369306"/>
                  <a:pt x="504000" y="378000"/>
                </a:cubicBezTo>
                <a:lnTo>
                  <a:pt x="504000" y="456788"/>
                </a:lnTo>
                <a:cubicBezTo>
                  <a:pt x="503990" y="465483"/>
                  <a:pt x="496944" y="472529"/>
                  <a:pt x="488250" y="472538"/>
                </a:cubicBezTo>
                <a:lnTo>
                  <a:pt x="457197" y="472538"/>
                </a:lnTo>
                <a:lnTo>
                  <a:pt x="457157" y="488288"/>
                </a:lnTo>
                <a:lnTo>
                  <a:pt x="472431" y="488288"/>
                </a:lnTo>
                <a:lnTo>
                  <a:pt x="472431" y="504038"/>
                </a:lnTo>
                <a:lnTo>
                  <a:pt x="377931" y="504038"/>
                </a:lnTo>
                <a:lnTo>
                  <a:pt x="377931" y="488288"/>
                </a:lnTo>
                <a:lnTo>
                  <a:pt x="394157" y="488288"/>
                </a:lnTo>
                <a:lnTo>
                  <a:pt x="394197" y="472538"/>
                </a:lnTo>
                <a:lnTo>
                  <a:pt x="362250" y="472538"/>
                </a:lnTo>
                <a:cubicBezTo>
                  <a:pt x="353556" y="472529"/>
                  <a:pt x="346510" y="465483"/>
                  <a:pt x="346500" y="456788"/>
                </a:cubicBezTo>
                <a:lnTo>
                  <a:pt x="346500" y="378000"/>
                </a:lnTo>
                <a:cubicBezTo>
                  <a:pt x="346510" y="369306"/>
                  <a:pt x="353556" y="362260"/>
                  <a:pt x="362250" y="362250"/>
                </a:cubicBezTo>
                <a:close/>
                <a:moveTo>
                  <a:pt x="15750" y="362250"/>
                </a:moveTo>
                <a:lnTo>
                  <a:pt x="141750" y="362250"/>
                </a:lnTo>
                <a:cubicBezTo>
                  <a:pt x="150445" y="362259"/>
                  <a:pt x="157491" y="369305"/>
                  <a:pt x="157500" y="378000"/>
                </a:cubicBezTo>
                <a:lnTo>
                  <a:pt x="157500" y="456788"/>
                </a:lnTo>
                <a:cubicBezTo>
                  <a:pt x="157491" y="465483"/>
                  <a:pt x="150445" y="472530"/>
                  <a:pt x="141750" y="472538"/>
                </a:cubicBezTo>
                <a:lnTo>
                  <a:pt x="110696" y="472538"/>
                </a:lnTo>
                <a:lnTo>
                  <a:pt x="110654" y="488288"/>
                </a:lnTo>
                <a:lnTo>
                  <a:pt x="125935" y="488288"/>
                </a:lnTo>
                <a:lnTo>
                  <a:pt x="125935" y="504038"/>
                </a:lnTo>
                <a:lnTo>
                  <a:pt x="31435" y="504038"/>
                </a:lnTo>
                <a:lnTo>
                  <a:pt x="31435" y="488288"/>
                </a:lnTo>
                <a:lnTo>
                  <a:pt x="47654" y="488288"/>
                </a:lnTo>
                <a:lnTo>
                  <a:pt x="47696" y="472538"/>
                </a:lnTo>
                <a:lnTo>
                  <a:pt x="15750" y="472538"/>
                </a:lnTo>
                <a:cubicBezTo>
                  <a:pt x="7055" y="472530"/>
                  <a:pt x="9" y="465483"/>
                  <a:pt x="0" y="456788"/>
                </a:cubicBezTo>
                <a:lnTo>
                  <a:pt x="0" y="378000"/>
                </a:lnTo>
                <a:cubicBezTo>
                  <a:pt x="9" y="369305"/>
                  <a:pt x="7055" y="362259"/>
                  <a:pt x="15750" y="362250"/>
                </a:cubicBezTo>
                <a:close/>
                <a:moveTo>
                  <a:pt x="354383" y="307221"/>
                </a:moveTo>
                <a:lnTo>
                  <a:pt x="370133" y="307221"/>
                </a:lnTo>
                <a:lnTo>
                  <a:pt x="370133" y="322971"/>
                </a:lnTo>
                <a:lnTo>
                  <a:pt x="354383" y="322971"/>
                </a:lnTo>
                <a:close/>
                <a:moveTo>
                  <a:pt x="322883" y="307221"/>
                </a:moveTo>
                <a:lnTo>
                  <a:pt x="338633" y="307221"/>
                </a:lnTo>
                <a:lnTo>
                  <a:pt x="338633" y="322971"/>
                </a:lnTo>
                <a:lnTo>
                  <a:pt x="322883" y="322971"/>
                </a:lnTo>
                <a:close/>
                <a:moveTo>
                  <a:pt x="291375" y="307221"/>
                </a:moveTo>
                <a:lnTo>
                  <a:pt x="307125" y="307221"/>
                </a:lnTo>
                <a:lnTo>
                  <a:pt x="307125" y="322971"/>
                </a:lnTo>
                <a:lnTo>
                  <a:pt x="291375" y="322971"/>
                </a:lnTo>
                <a:close/>
                <a:moveTo>
                  <a:pt x="259875" y="307221"/>
                </a:moveTo>
                <a:lnTo>
                  <a:pt x="275625" y="307221"/>
                </a:lnTo>
                <a:lnTo>
                  <a:pt x="275625" y="322971"/>
                </a:lnTo>
                <a:lnTo>
                  <a:pt x="259875" y="322971"/>
                </a:lnTo>
                <a:close/>
                <a:moveTo>
                  <a:pt x="228379" y="307221"/>
                </a:moveTo>
                <a:lnTo>
                  <a:pt x="244129" y="307221"/>
                </a:lnTo>
                <a:lnTo>
                  <a:pt x="244129" y="322971"/>
                </a:lnTo>
                <a:lnTo>
                  <a:pt x="228379" y="322971"/>
                </a:lnTo>
                <a:close/>
                <a:moveTo>
                  <a:pt x="196879" y="307221"/>
                </a:moveTo>
                <a:lnTo>
                  <a:pt x="212629" y="307221"/>
                </a:lnTo>
                <a:lnTo>
                  <a:pt x="212629" y="322971"/>
                </a:lnTo>
                <a:lnTo>
                  <a:pt x="196879" y="322971"/>
                </a:lnTo>
                <a:close/>
                <a:moveTo>
                  <a:pt x="165379" y="307221"/>
                </a:moveTo>
                <a:lnTo>
                  <a:pt x="181129" y="307221"/>
                </a:lnTo>
                <a:lnTo>
                  <a:pt x="181129" y="322971"/>
                </a:lnTo>
                <a:lnTo>
                  <a:pt x="165379" y="322971"/>
                </a:lnTo>
                <a:close/>
                <a:moveTo>
                  <a:pt x="133879" y="307221"/>
                </a:moveTo>
                <a:lnTo>
                  <a:pt x="149629" y="307221"/>
                </a:lnTo>
                <a:lnTo>
                  <a:pt x="149629" y="322971"/>
                </a:lnTo>
                <a:lnTo>
                  <a:pt x="133879" y="322971"/>
                </a:lnTo>
                <a:close/>
                <a:moveTo>
                  <a:pt x="409646" y="299357"/>
                </a:moveTo>
                <a:lnTo>
                  <a:pt x="409646" y="330857"/>
                </a:lnTo>
                <a:lnTo>
                  <a:pt x="441146" y="330857"/>
                </a:lnTo>
                <a:lnTo>
                  <a:pt x="441146" y="299357"/>
                </a:lnTo>
                <a:close/>
                <a:moveTo>
                  <a:pt x="62938" y="299357"/>
                </a:moveTo>
                <a:lnTo>
                  <a:pt x="62938" y="330857"/>
                </a:lnTo>
                <a:lnTo>
                  <a:pt x="94438" y="330857"/>
                </a:lnTo>
                <a:lnTo>
                  <a:pt x="94438" y="299357"/>
                </a:lnTo>
                <a:close/>
                <a:moveTo>
                  <a:pt x="393896" y="283607"/>
                </a:moveTo>
                <a:lnTo>
                  <a:pt x="456896" y="283607"/>
                </a:lnTo>
                <a:lnTo>
                  <a:pt x="456896" y="346607"/>
                </a:lnTo>
                <a:lnTo>
                  <a:pt x="393896" y="346607"/>
                </a:lnTo>
                <a:close/>
                <a:moveTo>
                  <a:pt x="47188" y="283607"/>
                </a:moveTo>
                <a:lnTo>
                  <a:pt x="110188" y="283607"/>
                </a:lnTo>
                <a:lnTo>
                  <a:pt x="110188" y="346607"/>
                </a:lnTo>
                <a:lnTo>
                  <a:pt x="47188" y="346607"/>
                </a:lnTo>
                <a:close/>
                <a:moveTo>
                  <a:pt x="417483" y="259909"/>
                </a:moveTo>
                <a:lnTo>
                  <a:pt x="433233" y="259909"/>
                </a:lnTo>
                <a:lnTo>
                  <a:pt x="433233" y="275640"/>
                </a:lnTo>
                <a:lnTo>
                  <a:pt x="417483" y="275640"/>
                </a:lnTo>
                <a:close/>
                <a:moveTo>
                  <a:pt x="70771" y="259909"/>
                </a:moveTo>
                <a:lnTo>
                  <a:pt x="86521" y="259909"/>
                </a:lnTo>
                <a:lnTo>
                  <a:pt x="86521" y="275640"/>
                </a:lnTo>
                <a:lnTo>
                  <a:pt x="70771" y="275640"/>
                </a:lnTo>
                <a:close/>
                <a:moveTo>
                  <a:pt x="417483" y="228409"/>
                </a:moveTo>
                <a:lnTo>
                  <a:pt x="433233" y="228409"/>
                </a:lnTo>
                <a:lnTo>
                  <a:pt x="433233" y="244159"/>
                </a:lnTo>
                <a:lnTo>
                  <a:pt x="417483" y="244159"/>
                </a:lnTo>
                <a:close/>
                <a:moveTo>
                  <a:pt x="70771" y="228409"/>
                </a:moveTo>
                <a:lnTo>
                  <a:pt x="86521" y="228409"/>
                </a:lnTo>
                <a:lnTo>
                  <a:pt x="86521" y="244159"/>
                </a:lnTo>
                <a:lnTo>
                  <a:pt x="70771" y="244159"/>
                </a:lnTo>
                <a:close/>
                <a:moveTo>
                  <a:pt x="354383" y="181144"/>
                </a:moveTo>
                <a:lnTo>
                  <a:pt x="370133" y="181144"/>
                </a:lnTo>
                <a:lnTo>
                  <a:pt x="370133" y="196894"/>
                </a:lnTo>
                <a:lnTo>
                  <a:pt x="354383" y="196894"/>
                </a:lnTo>
                <a:close/>
                <a:moveTo>
                  <a:pt x="322883" y="181144"/>
                </a:moveTo>
                <a:lnTo>
                  <a:pt x="338633" y="181144"/>
                </a:lnTo>
                <a:lnTo>
                  <a:pt x="338633" y="196894"/>
                </a:lnTo>
                <a:lnTo>
                  <a:pt x="322883" y="196894"/>
                </a:lnTo>
                <a:close/>
                <a:moveTo>
                  <a:pt x="291375" y="181144"/>
                </a:moveTo>
                <a:lnTo>
                  <a:pt x="307125" y="181144"/>
                </a:lnTo>
                <a:lnTo>
                  <a:pt x="307125" y="196894"/>
                </a:lnTo>
                <a:lnTo>
                  <a:pt x="291375" y="196894"/>
                </a:lnTo>
                <a:close/>
                <a:moveTo>
                  <a:pt x="259875" y="181144"/>
                </a:moveTo>
                <a:lnTo>
                  <a:pt x="275625" y="181144"/>
                </a:lnTo>
                <a:lnTo>
                  <a:pt x="275625" y="196894"/>
                </a:lnTo>
                <a:lnTo>
                  <a:pt x="259875" y="196894"/>
                </a:lnTo>
                <a:close/>
                <a:moveTo>
                  <a:pt x="228379" y="181144"/>
                </a:moveTo>
                <a:lnTo>
                  <a:pt x="244129" y="181144"/>
                </a:lnTo>
                <a:lnTo>
                  <a:pt x="244129" y="196894"/>
                </a:lnTo>
                <a:lnTo>
                  <a:pt x="228379" y="196894"/>
                </a:lnTo>
                <a:close/>
                <a:moveTo>
                  <a:pt x="196879" y="181144"/>
                </a:moveTo>
                <a:lnTo>
                  <a:pt x="212629" y="181144"/>
                </a:lnTo>
                <a:lnTo>
                  <a:pt x="212629" y="196894"/>
                </a:lnTo>
                <a:lnTo>
                  <a:pt x="196879" y="196894"/>
                </a:lnTo>
                <a:close/>
                <a:moveTo>
                  <a:pt x="165379" y="181144"/>
                </a:moveTo>
                <a:lnTo>
                  <a:pt x="181129" y="181144"/>
                </a:lnTo>
                <a:lnTo>
                  <a:pt x="181129" y="196894"/>
                </a:lnTo>
                <a:lnTo>
                  <a:pt x="165379" y="196894"/>
                </a:lnTo>
                <a:close/>
                <a:moveTo>
                  <a:pt x="133879" y="181144"/>
                </a:moveTo>
                <a:lnTo>
                  <a:pt x="149629" y="181144"/>
                </a:lnTo>
                <a:lnTo>
                  <a:pt x="149629" y="196894"/>
                </a:lnTo>
                <a:lnTo>
                  <a:pt x="133879" y="196894"/>
                </a:lnTo>
                <a:close/>
                <a:moveTo>
                  <a:pt x="409646" y="173285"/>
                </a:moveTo>
                <a:lnTo>
                  <a:pt x="409646" y="204785"/>
                </a:lnTo>
                <a:lnTo>
                  <a:pt x="441146" y="204785"/>
                </a:lnTo>
                <a:lnTo>
                  <a:pt x="441146" y="173285"/>
                </a:lnTo>
                <a:close/>
                <a:moveTo>
                  <a:pt x="62938" y="173285"/>
                </a:moveTo>
                <a:lnTo>
                  <a:pt x="62938" y="204785"/>
                </a:lnTo>
                <a:lnTo>
                  <a:pt x="94438" y="204785"/>
                </a:lnTo>
                <a:lnTo>
                  <a:pt x="94438" y="173285"/>
                </a:lnTo>
                <a:close/>
                <a:moveTo>
                  <a:pt x="393896" y="157535"/>
                </a:moveTo>
                <a:lnTo>
                  <a:pt x="456896" y="157535"/>
                </a:lnTo>
                <a:lnTo>
                  <a:pt x="456896" y="220535"/>
                </a:lnTo>
                <a:lnTo>
                  <a:pt x="393896" y="220535"/>
                </a:lnTo>
                <a:close/>
                <a:moveTo>
                  <a:pt x="47188" y="157535"/>
                </a:moveTo>
                <a:lnTo>
                  <a:pt x="110188" y="157535"/>
                </a:lnTo>
                <a:lnTo>
                  <a:pt x="110188" y="220535"/>
                </a:lnTo>
                <a:lnTo>
                  <a:pt x="47188" y="220535"/>
                </a:lnTo>
                <a:close/>
                <a:moveTo>
                  <a:pt x="409947" y="110288"/>
                </a:moveTo>
                <a:lnTo>
                  <a:pt x="409907" y="126038"/>
                </a:lnTo>
                <a:lnTo>
                  <a:pt x="441407" y="126038"/>
                </a:lnTo>
                <a:lnTo>
                  <a:pt x="441447" y="110288"/>
                </a:lnTo>
                <a:close/>
                <a:moveTo>
                  <a:pt x="63446" y="110288"/>
                </a:moveTo>
                <a:lnTo>
                  <a:pt x="63404" y="126038"/>
                </a:lnTo>
                <a:lnTo>
                  <a:pt x="94904" y="126038"/>
                </a:lnTo>
                <a:lnTo>
                  <a:pt x="94946" y="110288"/>
                </a:lnTo>
                <a:close/>
                <a:moveTo>
                  <a:pt x="362981" y="15750"/>
                </a:moveTo>
                <a:lnTo>
                  <a:pt x="362250" y="94538"/>
                </a:lnTo>
                <a:lnTo>
                  <a:pt x="488250" y="94538"/>
                </a:lnTo>
                <a:lnTo>
                  <a:pt x="488250" y="15750"/>
                </a:lnTo>
                <a:close/>
                <a:moveTo>
                  <a:pt x="16481" y="15750"/>
                </a:moveTo>
                <a:lnTo>
                  <a:pt x="15750" y="94538"/>
                </a:lnTo>
                <a:lnTo>
                  <a:pt x="141750" y="94538"/>
                </a:lnTo>
                <a:lnTo>
                  <a:pt x="141750" y="15750"/>
                </a:lnTo>
                <a:close/>
                <a:moveTo>
                  <a:pt x="362250" y="0"/>
                </a:moveTo>
                <a:lnTo>
                  <a:pt x="488250" y="0"/>
                </a:lnTo>
                <a:cubicBezTo>
                  <a:pt x="496944" y="10"/>
                  <a:pt x="503990" y="7056"/>
                  <a:pt x="504000" y="15750"/>
                </a:cubicBezTo>
                <a:lnTo>
                  <a:pt x="504000" y="94538"/>
                </a:lnTo>
                <a:cubicBezTo>
                  <a:pt x="503990" y="103233"/>
                  <a:pt x="496944" y="110279"/>
                  <a:pt x="488250" y="110288"/>
                </a:cubicBezTo>
                <a:lnTo>
                  <a:pt x="457197" y="110288"/>
                </a:lnTo>
                <a:lnTo>
                  <a:pt x="457157" y="126038"/>
                </a:lnTo>
                <a:lnTo>
                  <a:pt x="472431" y="126038"/>
                </a:lnTo>
                <a:lnTo>
                  <a:pt x="472431" y="141788"/>
                </a:lnTo>
                <a:lnTo>
                  <a:pt x="377931" y="141788"/>
                </a:lnTo>
                <a:lnTo>
                  <a:pt x="377931" y="126038"/>
                </a:lnTo>
                <a:lnTo>
                  <a:pt x="394157" y="126038"/>
                </a:lnTo>
                <a:lnTo>
                  <a:pt x="394197" y="110288"/>
                </a:lnTo>
                <a:lnTo>
                  <a:pt x="362250" y="110288"/>
                </a:lnTo>
                <a:cubicBezTo>
                  <a:pt x="353556" y="110279"/>
                  <a:pt x="346510" y="103233"/>
                  <a:pt x="346500" y="94538"/>
                </a:cubicBezTo>
                <a:lnTo>
                  <a:pt x="346500" y="15750"/>
                </a:lnTo>
                <a:cubicBezTo>
                  <a:pt x="346510" y="7056"/>
                  <a:pt x="353556" y="10"/>
                  <a:pt x="362250" y="0"/>
                </a:cubicBezTo>
                <a:close/>
                <a:moveTo>
                  <a:pt x="15750" y="0"/>
                </a:moveTo>
                <a:lnTo>
                  <a:pt x="141750" y="0"/>
                </a:lnTo>
                <a:cubicBezTo>
                  <a:pt x="150445" y="9"/>
                  <a:pt x="157491" y="7055"/>
                  <a:pt x="157500" y="15750"/>
                </a:cubicBezTo>
                <a:lnTo>
                  <a:pt x="157500" y="94538"/>
                </a:lnTo>
                <a:cubicBezTo>
                  <a:pt x="157491" y="103233"/>
                  <a:pt x="150445" y="110280"/>
                  <a:pt x="141750" y="110288"/>
                </a:cubicBezTo>
                <a:lnTo>
                  <a:pt x="110696" y="110288"/>
                </a:lnTo>
                <a:lnTo>
                  <a:pt x="110654" y="126038"/>
                </a:lnTo>
                <a:lnTo>
                  <a:pt x="125935" y="126038"/>
                </a:lnTo>
                <a:lnTo>
                  <a:pt x="125935" y="141788"/>
                </a:lnTo>
                <a:lnTo>
                  <a:pt x="31435" y="141788"/>
                </a:lnTo>
                <a:lnTo>
                  <a:pt x="31435" y="126038"/>
                </a:lnTo>
                <a:lnTo>
                  <a:pt x="47654" y="126038"/>
                </a:lnTo>
                <a:lnTo>
                  <a:pt x="47696" y="110288"/>
                </a:lnTo>
                <a:lnTo>
                  <a:pt x="15750" y="110288"/>
                </a:lnTo>
                <a:cubicBezTo>
                  <a:pt x="7055" y="110280"/>
                  <a:pt x="9" y="103233"/>
                  <a:pt x="0" y="94538"/>
                </a:cubicBezTo>
                <a:lnTo>
                  <a:pt x="0" y="15750"/>
                </a:lnTo>
                <a:cubicBezTo>
                  <a:pt x="9" y="7055"/>
                  <a:pt x="7055" y="9"/>
                  <a:pt x="15750" y="0"/>
                </a:cubicBezTo>
                <a:close/>
              </a:path>
            </a:pathLst>
          </a:custGeom>
          <a:solidFill>
            <a:schemeClr val="bg1"/>
          </a:solidFill>
          <a:ln w="7739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/>
          <a:p>
            <a:pPr defTabSz="457200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任意形状 41"/>
          <p:cNvSpPr/>
          <p:nvPr>
            <p:custDataLst>
              <p:tags r:id="rId21"/>
            </p:custDataLst>
          </p:nvPr>
        </p:nvSpPr>
        <p:spPr>
          <a:xfrm>
            <a:off x="4664072" y="4365719"/>
            <a:ext cx="504000" cy="439946"/>
          </a:xfrm>
          <a:custGeom>
            <a:avLst/>
            <a:gdLst>
              <a:gd name="connsiteX0" fmla="*/ 283952 w 504000"/>
              <a:gd name="connsiteY0" fmla="*/ 393789 h 439946"/>
              <a:gd name="connsiteX1" fmla="*/ 283903 w 504000"/>
              <a:gd name="connsiteY1" fmla="*/ 424196 h 439946"/>
              <a:gd name="connsiteX2" fmla="*/ 346903 w 504000"/>
              <a:gd name="connsiteY2" fmla="*/ 424196 h 439946"/>
              <a:gd name="connsiteX3" fmla="*/ 346952 w 504000"/>
              <a:gd name="connsiteY3" fmla="*/ 393789 h 439946"/>
              <a:gd name="connsiteX4" fmla="*/ 141749 w 504000"/>
              <a:gd name="connsiteY4" fmla="*/ 346011 h 439946"/>
              <a:gd name="connsiteX5" fmla="*/ 141750 w 504000"/>
              <a:gd name="connsiteY5" fmla="*/ 378039 h 439946"/>
              <a:gd name="connsiteX6" fmla="*/ 488250 w 504000"/>
              <a:gd name="connsiteY6" fmla="*/ 378039 h 439946"/>
              <a:gd name="connsiteX7" fmla="*/ 488250 w 504000"/>
              <a:gd name="connsiteY7" fmla="*/ 346812 h 439946"/>
              <a:gd name="connsiteX8" fmla="*/ 252008 w 504000"/>
              <a:gd name="connsiteY8" fmla="*/ 165406 h 439946"/>
              <a:gd name="connsiteX9" fmla="*/ 252008 w 504000"/>
              <a:gd name="connsiteY9" fmla="*/ 259906 h 439946"/>
              <a:gd name="connsiteX10" fmla="*/ 315008 w 504000"/>
              <a:gd name="connsiteY10" fmla="*/ 259906 h 439946"/>
              <a:gd name="connsiteX11" fmla="*/ 315008 w 504000"/>
              <a:gd name="connsiteY11" fmla="*/ 165406 h 439946"/>
              <a:gd name="connsiteX12" fmla="*/ 212629 w 504000"/>
              <a:gd name="connsiteY12" fmla="*/ 126031 h 439946"/>
              <a:gd name="connsiteX13" fmla="*/ 212629 w 504000"/>
              <a:gd name="connsiteY13" fmla="*/ 220531 h 439946"/>
              <a:gd name="connsiteX14" fmla="*/ 236258 w 504000"/>
              <a:gd name="connsiteY14" fmla="*/ 220531 h 439946"/>
              <a:gd name="connsiteX15" fmla="*/ 236258 w 504000"/>
              <a:gd name="connsiteY15" fmla="*/ 149656 h 439946"/>
              <a:gd name="connsiteX16" fmla="*/ 275633 w 504000"/>
              <a:gd name="connsiteY16" fmla="*/ 149656 h 439946"/>
              <a:gd name="connsiteX17" fmla="*/ 275633 w 504000"/>
              <a:gd name="connsiteY17" fmla="*/ 126031 h 439946"/>
              <a:gd name="connsiteX18" fmla="*/ 309071 w 504000"/>
              <a:gd name="connsiteY18" fmla="*/ 110250 h 439946"/>
              <a:gd name="connsiteX19" fmla="*/ 488250 w 504000"/>
              <a:gd name="connsiteY19" fmla="*/ 110250 h 439946"/>
              <a:gd name="connsiteX20" fmla="*/ 504000 w 504000"/>
              <a:gd name="connsiteY20" fmla="*/ 126000 h 439946"/>
              <a:gd name="connsiteX21" fmla="*/ 504000 w 504000"/>
              <a:gd name="connsiteY21" fmla="*/ 378039 h 439946"/>
              <a:gd name="connsiteX22" fmla="*/ 488250 w 504000"/>
              <a:gd name="connsiteY22" fmla="*/ 393789 h 439946"/>
              <a:gd name="connsiteX23" fmla="*/ 362702 w 504000"/>
              <a:gd name="connsiteY23" fmla="*/ 393789 h 439946"/>
              <a:gd name="connsiteX24" fmla="*/ 362653 w 504000"/>
              <a:gd name="connsiteY24" fmla="*/ 424196 h 439946"/>
              <a:gd name="connsiteX25" fmla="*/ 393681 w 504000"/>
              <a:gd name="connsiteY25" fmla="*/ 424196 h 439946"/>
              <a:gd name="connsiteX26" fmla="*/ 393681 w 504000"/>
              <a:gd name="connsiteY26" fmla="*/ 439946 h 439946"/>
              <a:gd name="connsiteX27" fmla="*/ 236184 w 504000"/>
              <a:gd name="connsiteY27" fmla="*/ 439946 h 439946"/>
              <a:gd name="connsiteX28" fmla="*/ 236184 w 504000"/>
              <a:gd name="connsiteY28" fmla="*/ 424196 h 439946"/>
              <a:gd name="connsiteX29" fmla="*/ 268153 w 504000"/>
              <a:gd name="connsiteY29" fmla="*/ 424196 h 439946"/>
              <a:gd name="connsiteX30" fmla="*/ 268202 w 504000"/>
              <a:gd name="connsiteY30" fmla="*/ 393789 h 439946"/>
              <a:gd name="connsiteX31" fmla="*/ 141750 w 504000"/>
              <a:gd name="connsiteY31" fmla="*/ 393789 h 439946"/>
              <a:gd name="connsiteX32" fmla="*/ 126000 w 504000"/>
              <a:gd name="connsiteY32" fmla="*/ 378039 h 439946"/>
              <a:gd name="connsiteX33" fmla="*/ 125996 w 504000"/>
              <a:gd name="connsiteY33" fmla="*/ 126000 h 439946"/>
              <a:gd name="connsiteX34" fmla="*/ 141746 w 504000"/>
              <a:gd name="connsiteY34" fmla="*/ 126000 h 439946"/>
              <a:gd name="connsiteX35" fmla="*/ 141749 w 504000"/>
              <a:gd name="connsiteY35" fmla="*/ 330261 h 439946"/>
              <a:gd name="connsiteX36" fmla="*/ 488250 w 504000"/>
              <a:gd name="connsiteY36" fmla="*/ 331062 h 439946"/>
              <a:gd name="connsiteX37" fmla="*/ 488250 w 504000"/>
              <a:gd name="connsiteY37" fmla="*/ 126000 h 439946"/>
              <a:gd name="connsiteX38" fmla="*/ 309071 w 504000"/>
              <a:gd name="connsiteY38" fmla="*/ 126000 h 439946"/>
              <a:gd name="connsiteX39" fmla="*/ 173254 w 504000"/>
              <a:gd name="connsiteY39" fmla="*/ 86656 h 439946"/>
              <a:gd name="connsiteX40" fmla="*/ 173254 w 504000"/>
              <a:gd name="connsiteY40" fmla="*/ 181156 h 439946"/>
              <a:gd name="connsiteX41" fmla="*/ 196879 w 504000"/>
              <a:gd name="connsiteY41" fmla="*/ 181156 h 439946"/>
              <a:gd name="connsiteX42" fmla="*/ 196879 w 504000"/>
              <a:gd name="connsiteY42" fmla="*/ 110281 h 439946"/>
              <a:gd name="connsiteX43" fmla="*/ 236254 w 504000"/>
              <a:gd name="connsiteY43" fmla="*/ 110281 h 439946"/>
              <a:gd name="connsiteX44" fmla="*/ 236254 w 504000"/>
              <a:gd name="connsiteY44" fmla="*/ 86656 h 439946"/>
              <a:gd name="connsiteX45" fmla="*/ 157504 w 504000"/>
              <a:gd name="connsiteY45" fmla="*/ 70906 h 439946"/>
              <a:gd name="connsiteX46" fmla="*/ 252004 w 504000"/>
              <a:gd name="connsiteY46" fmla="*/ 70906 h 439946"/>
              <a:gd name="connsiteX47" fmla="*/ 252004 w 504000"/>
              <a:gd name="connsiteY47" fmla="*/ 110281 h 439946"/>
              <a:gd name="connsiteX48" fmla="*/ 291383 w 504000"/>
              <a:gd name="connsiteY48" fmla="*/ 110281 h 439946"/>
              <a:gd name="connsiteX49" fmla="*/ 291383 w 504000"/>
              <a:gd name="connsiteY49" fmla="*/ 149656 h 439946"/>
              <a:gd name="connsiteX50" fmla="*/ 330758 w 504000"/>
              <a:gd name="connsiteY50" fmla="*/ 149656 h 439946"/>
              <a:gd name="connsiteX51" fmla="*/ 330758 w 504000"/>
              <a:gd name="connsiteY51" fmla="*/ 275656 h 439946"/>
              <a:gd name="connsiteX52" fmla="*/ 236258 w 504000"/>
              <a:gd name="connsiteY52" fmla="*/ 275656 h 439946"/>
              <a:gd name="connsiteX53" fmla="*/ 236258 w 504000"/>
              <a:gd name="connsiteY53" fmla="*/ 236281 h 439946"/>
              <a:gd name="connsiteX54" fmla="*/ 196879 w 504000"/>
              <a:gd name="connsiteY54" fmla="*/ 236281 h 439946"/>
              <a:gd name="connsiteX55" fmla="*/ 196879 w 504000"/>
              <a:gd name="connsiteY55" fmla="*/ 196906 h 439946"/>
              <a:gd name="connsiteX56" fmla="*/ 157504 w 504000"/>
              <a:gd name="connsiteY56" fmla="*/ 196906 h 439946"/>
              <a:gd name="connsiteX57" fmla="*/ 15750 w 504000"/>
              <a:gd name="connsiteY57" fmla="*/ 0 h 439946"/>
              <a:gd name="connsiteX58" fmla="*/ 362250 w 504000"/>
              <a:gd name="connsiteY58" fmla="*/ 0 h 439946"/>
              <a:gd name="connsiteX59" fmla="*/ 378000 w 504000"/>
              <a:gd name="connsiteY59" fmla="*/ 15750 h 439946"/>
              <a:gd name="connsiteX60" fmla="*/ 378000 w 504000"/>
              <a:gd name="connsiteY60" fmla="*/ 92843 h 439946"/>
              <a:gd name="connsiteX61" fmla="*/ 362250 w 504000"/>
              <a:gd name="connsiteY61" fmla="*/ 92843 h 439946"/>
              <a:gd name="connsiteX62" fmla="*/ 362250 w 504000"/>
              <a:gd name="connsiteY62" fmla="*/ 15750 h 439946"/>
              <a:gd name="connsiteX63" fmla="*/ 15750 w 504000"/>
              <a:gd name="connsiteY63" fmla="*/ 15750 h 439946"/>
              <a:gd name="connsiteX64" fmla="*/ 15750 w 504000"/>
              <a:gd name="connsiteY64" fmla="*/ 220604 h 439946"/>
              <a:gd name="connsiteX65" fmla="*/ 110250 w 504000"/>
              <a:gd name="connsiteY65" fmla="*/ 220604 h 439946"/>
              <a:gd name="connsiteX66" fmla="*/ 110250 w 504000"/>
              <a:gd name="connsiteY66" fmla="*/ 236354 h 439946"/>
              <a:gd name="connsiteX67" fmla="*/ 15750 w 504000"/>
              <a:gd name="connsiteY67" fmla="*/ 236354 h 439946"/>
              <a:gd name="connsiteX68" fmla="*/ 15750 w 504000"/>
              <a:gd name="connsiteY68" fmla="*/ 267789 h 439946"/>
              <a:gd name="connsiteX69" fmla="*/ 110250 w 504000"/>
              <a:gd name="connsiteY69" fmla="*/ 267789 h 439946"/>
              <a:gd name="connsiteX70" fmla="*/ 110250 w 504000"/>
              <a:gd name="connsiteY70" fmla="*/ 283539 h 439946"/>
              <a:gd name="connsiteX71" fmla="*/ 15750 w 504000"/>
              <a:gd name="connsiteY71" fmla="*/ 283539 h 439946"/>
              <a:gd name="connsiteX72" fmla="*/ 0 w 504000"/>
              <a:gd name="connsiteY72" fmla="*/ 267789 h 439946"/>
              <a:gd name="connsiteX73" fmla="*/ 0 w 504000"/>
              <a:gd name="connsiteY73" fmla="*/ 15750 h 439946"/>
              <a:gd name="connsiteX74" fmla="*/ 15750 w 504000"/>
              <a:gd name="connsiteY74" fmla="*/ 0 h 43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04000" h="439946">
                <a:moveTo>
                  <a:pt x="283952" y="393789"/>
                </a:moveTo>
                <a:lnTo>
                  <a:pt x="283903" y="424196"/>
                </a:lnTo>
                <a:lnTo>
                  <a:pt x="346903" y="424196"/>
                </a:lnTo>
                <a:lnTo>
                  <a:pt x="346952" y="393789"/>
                </a:lnTo>
                <a:close/>
                <a:moveTo>
                  <a:pt x="141749" y="346011"/>
                </a:moveTo>
                <a:lnTo>
                  <a:pt x="141750" y="378039"/>
                </a:lnTo>
                <a:lnTo>
                  <a:pt x="488250" y="378039"/>
                </a:lnTo>
                <a:lnTo>
                  <a:pt x="488250" y="346812"/>
                </a:lnTo>
                <a:close/>
                <a:moveTo>
                  <a:pt x="252008" y="165406"/>
                </a:moveTo>
                <a:lnTo>
                  <a:pt x="252008" y="259906"/>
                </a:lnTo>
                <a:lnTo>
                  <a:pt x="315008" y="259906"/>
                </a:lnTo>
                <a:lnTo>
                  <a:pt x="315008" y="165406"/>
                </a:lnTo>
                <a:close/>
                <a:moveTo>
                  <a:pt x="212629" y="126031"/>
                </a:moveTo>
                <a:lnTo>
                  <a:pt x="212629" y="220531"/>
                </a:lnTo>
                <a:lnTo>
                  <a:pt x="236258" y="220531"/>
                </a:lnTo>
                <a:lnTo>
                  <a:pt x="236258" y="149656"/>
                </a:lnTo>
                <a:lnTo>
                  <a:pt x="275633" y="149656"/>
                </a:lnTo>
                <a:lnTo>
                  <a:pt x="275633" y="126031"/>
                </a:lnTo>
                <a:close/>
                <a:moveTo>
                  <a:pt x="309071" y="110250"/>
                </a:moveTo>
                <a:lnTo>
                  <a:pt x="488250" y="110250"/>
                </a:lnTo>
                <a:cubicBezTo>
                  <a:pt x="496944" y="110260"/>
                  <a:pt x="503990" y="117306"/>
                  <a:pt x="504000" y="126000"/>
                </a:cubicBezTo>
                <a:lnTo>
                  <a:pt x="504000" y="378039"/>
                </a:lnTo>
                <a:cubicBezTo>
                  <a:pt x="503990" y="386733"/>
                  <a:pt x="496944" y="393779"/>
                  <a:pt x="488250" y="393789"/>
                </a:cubicBezTo>
                <a:lnTo>
                  <a:pt x="362702" y="393789"/>
                </a:lnTo>
                <a:lnTo>
                  <a:pt x="362653" y="424196"/>
                </a:lnTo>
                <a:lnTo>
                  <a:pt x="393681" y="424196"/>
                </a:lnTo>
                <a:lnTo>
                  <a:pt x="393681" y="439946"/>
                </a:lnTo>
                <a:lnTo>
                  <a:pt x="236184" y="439946"/>
                </a:lnTo>
                <a:lnTo>
                  <a:pt x="236184" y="424196"/>
                </a:lnTo>
                <a:lnTo>
                  <a:pt x="268153" y="424196"/>
                </a:lnTo>
                <a:lnTo>
                  <a:pt x="268202" y="393789"/>
                </a:lnTo>
                <a:lnTo>
                  <a:pt x="141750" y="393789"/>
                </a:lnTo>
                <a:cubicBezTo>
                  <a:pt x="133055" y="393780"/>
                  <a:pt x="126009" y="386733"/>
                  <a:pt x="126000" y="378039"/>
                </a:cubicBezTo>
                <a:lnTo>
                  <a:pt x="125996" y="126000"/>
                </a:lnTo>
                <a:lnTo>
                  <a:pt x="141746" y="126000"/>
                </a:lnTo>
                <a:lnTo>
                  <a:pt x="141749" y="330261"/>
                </a:lnTo>
                <a:lnTo>
                  <a:pt x="488250" y="331062"/>
                </a:lnTo>
                <a:lnTo>
                  <a:pt x="488250" y="126000"/>
                </a:lnTo>
                <a:lnTo>
                  <a:pt x="309071" y="126000"/>
                </a:lnTo>
                <a:close/>
                <a:moveTo>
                  <a:pt x="173254" y="86656"/>
                </a:moveTo>
                <a:lnTo>
                  <a:pt x="173254" y="181156"/>
                </a:lnTo>
                <a:lnTo>
                  <a:pt x="196879" y="181156"/>
                </a:lnTo>
                <a:lnTo>
                  <a:pt x="196879" y="110281"/>
                </a:lnTo>
                <a:lnTo>
                  <a:pt x="236254" y="110281"/>
                </a:lnTo>
                <a:lnTo>
                  <a:pt x="236254" y="86656"/>
                </a:lnTo>
                <a:close/>
                <a:moveTo>
                  <a:pt x="157504" y="70906"/>
                </a:moveTo>
                <a:lnTo>
                  <a:pt x="252004" y="70906"/>
                </a:lnTo>
                <a:lnTo>
                  <a:pt x="252004" y="110281"/>
                </a:lnTo>
                <a:lnTo>
                  <a:pt x="291383" y="110281"/>
                </a:lnTo>
                <a:lnTo>
                  <a:pt x="291383" y="149656"/>
                </a:lnTo>
                <a:lnTo>
                  <a:pt x="330758" y="149656"/>
                </a:lnTo>
                <a:lnTo>
                  <a:pt x="330758" y="275656"/>
                </a:lnTo>
                <a:lnTo>
                  <a:pt x="236258" y="275656"/>
                </a:lnTo>
                <a:lnTo>
                  <a:pt x="236258" y="236281"/>
                </a:lnTo>
                <a:lnTo>
                  <a:pt x="196879" y="236281"/>
                </a:lnTo>
                <a:lnTo>
                  <a:pt x="196879" y="196906"/>
                </a:lnTo>
                <a:lnTo>
                  <a:pt x="157504" y="196906"/>
                </a:lnTo>
                <a:close/>
                <a:moveTo>
                  <a:pt x="15750" y="0"/>
                </a:moveTo>
                <a:lnTo>
                  <a:pt x="362250" y="0"/>
                </a:lnTo>
                <a:cubicBezTo>
                  <a:pt x="370944" y="10"/>
                  <a:pt x="377990" y="7056"/>
                  <a:pt x="378000" y="15750"/>
                </a:cubicBezTo>
                <a:lnTo>
                  <a:pt x="378000" y="92843"/>
                </a:lnTo>
                <a:lnTo>
                  <a:pt x="362250" y="92843"/>
                </a:lnTo>
                <a:lnTo>
                  <a:pt x="362250" y="15750"/>
                </a:lnTo>
                <a:lnTo>
                  <a:pt x="15750" y="15750"/>
                </a:lnTo>
                <a:lnTo>
                  <a:pt x="15750" y="220604"/>
                </a:lnTo>
                <a:lnTo>
                  <a:pt x="110250" y="220604"/>
                </a:lnTo>
                <a:lnTo>
                  <a:pt x="110250" y="236354"/>
                </a:lnTo>
                <a:lnTo>
                  <a:pt x="15750" y="236354"/>
                </a:lnTo>
                <a:lnTo>
                  <a:pt x="15750" y="267789"/>
                </a:lnTo>
                <a:lnTo>
                  <a:pt x="110250" y="267789"/>
                </a:lnTo>
                <a:lnTo>
                  <a:pt x="110250" y="283539"/>
                </a:lnTo>
                <a:lnTo>
                  <a:pt x="15750" y="283539"/>
                </a:lnTo>
                <a:cubicBezTo>
                  <a:pt x="7055" y="283530"/>
                  <a:pt x="9" y="276483"/>
                  <a:pt x="0" y="267789"/>
                </a:cubicBezTo>
                <a:lnTo>
                  <a:pt x="0" y="15750"/>
                </a:lnTo>
                <a:cubicBezTo>
                  <a:pt x="9" y="7055"/>
                  <a:pt x="7055" y="9"/>
                  <a:pt x="15750" y="0"/>
                </a:cubicBezTo>
                <a:close/>
              </a:path>
            </a:pathLst>
          </a:custGeom>
          <a:solidFill>
            <a:schemeClr val="accent1"/>
          </a:solidFill>
          <a:ln w="7739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/>
          <a:p>
            <a:pPr defTabSz="457200">
              <a:lnSpc>
                <a:spcPct val="120000"/>
              </a:lnSpc>
            </a:pPr>
            <a:endParaRPr lang="zh-CN" altLang="en-US">
              <a:solidFill>
                <a:srgbClr val="222222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任意形状 42"/>
          <p:cNvSpPr/>
          <p:nvPr>
            <p:custDataLst>
              <p:tags r:id="rId22"/>
            </p:custDataLst>
          </p:nvPr>
        </p:nvSpPr>
        <p:spPr>
          <a:xfrm>
            <a:off x="2308821" y="4365719"/>
            <a:ext cx="504000" cy="504000"/>
          </a:xfrm>
          <a:custGeom>
            <a:avLst/>
            <a:gdLst>
              <a:gd name="connsiteX0" fmla="*/ 338546 w 504000"/>
              <a:gd name="connsiteY0" fmla="*/ 409500 h 504000"/>
              <a:gd name="connsiteX1" fmla="*/ 354296 w 504000"/>
              <a:gd name="connsiteY1" fmla="*/ 409500 h 504000"/>
              <a:gd name="connsiteX2" fmla="*/ 354296 w 504000"/>
              <a:gd name="connsiteY2" fmla="*/ 445615 h 504000"/>
              <a:gd name="connsiteX3" fmla="*/ 370203 w 504000"/>
              <a:gd name="connsiteY3" fmla="*/ 461522 h 504000"/>
              <a:gd name="connsiteX4" fmla="*/ 370203 w 504000"/>
              <a:gd name="connsiteY4" fmla="*/ 504000 h 504000"/>
              <a:gd name="connsiteX5" fmla="*/ 354453 w 504000"/>
              <a:gd name="connsiteY5" fmla="*/ 504000 h 504000"/>
              <a:gd name="connsiteX6" fmla="*/ 354453 w 504000"/>
              <a:gd name="connsiteY6" fmla="*/ 468051 h 504000"/>
              <a:gd name="connsiteX7" fmla="*/ 338546 w 504000"/>
              <a:gd name="connsiteY7" fmla="*/ 452135 h 504000"/>
              <a:gd name="connsiteX8" fmla="*/ 307046 w 504000"/>
              <a:gd name="connsiteY8" fmla="*/ 409500 h 504000"/>
              <a:gd name="connsiteX9" fmla="*/ 322796 w 504000"/>
              <a:gd name="connsiteY9" fmla="*/ 409500 h 504000"/>
              <a:gd name="connsiteX10" fmla="*/ 322796 w 504000"/>
              <a:gd name="connsiteY10" fmla="*/ 453490 h 504000"/>
              <a:gd name="connsiteX11" fmla="*/ 338703 w 504000"/>
              <a:gd name="connsiteY11" fmla="*/ 469397 h 504000"/>
              <a:gd name="connsiteX12" fmla="*/ 338703 w 504000"/>
              <a:gd name="connsiteY12" fmla="*/ 504000 h 504000"/>
              <a:gd name="connsiteX13" fmla="*/ 322953 w 504000"/>
              <a:gd name="connsiteY13" fmla="*/ 504000 h 504000"/>
              <a:gd name="connsiteX14" fmla="*/ 322953 w 504000"/>
              <a:gd name="connsiteY14" fmla="*/ 475926 h 504000"/>
              <a:gd name="connsiteX15" fmla="*/ 307046 w 504000"/>
              <a:gd name="connsiteY15" fmla="*/ 460010 h 504000"/>
              <a:gd name="connsiteX16" fmla="*/ 275546 w 504000"/>
              <a:gd name="connsiteY16" fmla="*/ 409500 h 504000"/>
              <a:gd name="connsiteX17" fmla="*/ 291296 w 504000"/>
              <a:gd name="connsiteY17" fmla="*/ 409500 h 504000"/>
              <a:gd name="connsiteX18" fmla="*/ 291296 w 504000"/>
              <a:gd name="connsiteY18" fmla="*/ 461365 h 504000"/>
              <a:gd name="connsiteX19" fmla="*/ 307203 w 504000"/>
              <a:gd name="connsiteY19" fmla="*/ 477272 h 504000"/>
              <a:gd name="connsiteX20" fmla="*/ 307203 w 504000"/>
              <a:gd name="connsiteY20" fmla="*/ 504000 h 504000"/>
              <a:gd name="connsiteX21" fmla="*/ 291453 w 504000"/>
              <a:gd name="connsiteY21" fmla="*/ 504000 h 504000"/>
              <a:gd name="connsiteX22" fmla="*/ 291453 w 504000"/>
              <a:gd name="connsiteY22" fmla="*/ 483801 h 504000"/>
              <a:gd name="connsiteX23" fmla="*/ 275546 w 504000"/>
              <a:gd name="connsiteY23" fmla="*/ 467885 h 504000"/>
              <a:gd name="connsiteX24" fmla="*/ 244204 w 504000"/>
              <a:gd name="connsiteY24" fmla="*/ 409500 h 504000"/>
              <a:gd name="connsiteX25" fmla="*/ 259953 w 504000"/>
              <a:gd name="connsiteY25" fmla="*/ 409500 h 504000"/>
              <a:gd name="connsiteX26" fmla="*/ 259796 w 504000"/>
              <a:gd name="connsiteY26" fmla="*/ 504000 h 504000"/>
              <a:gd name="connsiteX27" fmla="*/ 244046 w 504000"/>
              <a:gd name="connsiteY27" fmla="*/ 504000 h 504000"/>
              <a:gd name="connsiteX28" fmla="*/ 212704 w 504000"/>
              <a:gd name="connsiteY28" fmla="*/ 409500 h 504000"/>
              <a:gd name="connsiteX29" fmla="*/ 228454 w 504000"/>
              <a:gd name="connsiteY29" fmla="*/ 409500 h 504000"/>
              <a:gd name="connsiteX30" fmla="*/ 228454 w 504000"/>
              <a:gd name="connsiteY30" fmla="*/ 467885 h 504000"/>
              <a:gd name="connsiteX31" fmla="*/ 212546 w 504000"/>
              <a:gd name="connsiteY31" fmla="*/ 483801 h 504000"/>
              <a:gd name="connsiteX32" fmla="*/ 212546 w 504000"/>
              <a:gd name="connsiteY32" fmla="*/ 504000 h 504000"/>
              <a:gd name="connsiteX33" fmla="*/ 196796 w 504000"/>
              <a:gd name="connsiteY33" fmla="*/ 504000 h 504000"/>
              <a:gd name="connsiteX34" fmla="*/ 196796 w 504000"/>
              <a:gd name="connsiteY34" fmla="*/ 477272 h 504000"/>
              <a:gd name="connsiteX35" fmla="*/ 212704 w 504000"/>
              <a:gd name="connsiteY35" fmla="*/ 461365 h 504000"/>
              <a:gd name="connsiteX36" fmla="*/ 181204 w 504000"/>
              <a:gd name="connsiteY36" fmla="*/ 409500 h 504000"/>
              <a:gd name="connsiteX37" fmla="*/ 196954 w 504000"/>
              <a:gd name="connsiteY37" fmla="*/ 409500 h 504000"/>
              <a:gd name="connsiteX38" fmla="*/ 196954 w 504000"/>
              <a:gd name="connsiteY38" fmla="*/ 460010 h 504000"/>
              <a:gd name="connsiteX39" fmla="*/ 181046 w 504000"/>
              <a:gd name="connsiteY39" fmla="*/ 475926 h 504000"/>
              <a:gd name="connsiteX40" fmla="*/ 181046 w 504000"/>
              <a:gd name="connsiteY40" fmla="*/ 504000 h 504000"/>
              <a:gd name="connsiteX41" fmla="*/ 165296 w 504000"/>
              <a:gd name="connsiteY41" fmla="*/ 504000 h 504000"/>
              <a:gd name="connsiteX42" fmla="*/ 165296 w 504000"/>
              <a:gd name="connsiteY42" fmla="*/ 469397 h 504000"/>
              <a:gd name="connsiteX43" fmla="*/ 181204 w 504000"/>
              <a:gd name="connsiteY43" fmla="*/ 453490 h 504000"/>
              <a:gd name="connsiteX44" fmla="*/ 149704 w 504000"/>
              <a:gd name="connsiteY44" fmla="*/ 409500 h 504000"/>
              <a:gd name="connsiteX45" fmla="*/ 165454 w 504000"/>
              <a:gd name="connsiteY45" fmla="*/ 409500 h 504000"/>
              <a:gd name="connsiteX46" fmla="*/ 165454 w 504000"/>
              <a:gd name="connsiteY46" fmla="*/ 452135 h 504000"/>
              <a:gd name="connsiteX47" fmla="*/ 149546 w 504000"/>
              <a:gd name="connsiteY47" fmla="*/ 468051 h 504000"/>
              <a:gd name="connsiteX48" fmla="*/ 149546 w 504000"/>
              <a:gd name="connsiteY48" fmla="*/ 504000 h 504000"/>
              <a:gd name="connsiteX49" fmla="*/ 133796 w 504000"/>
              <a:gd name="connsiteY49" fmla="*/ 504000 h 504000"/>
              <a:gd name="connsiteX50" fmla="*/ 133796 w 504000"/>
              <a:gd name="connsiteY50" fmla="*/ 461522 h 504000"/>
              <a:gd name="connsiteX51" fmla="*/ 149704 w 504000"/>
              <a:gd name="connsiteY51" fmla="*/ 445615 h 504000"/>
              <a:gd name="connsiteX52" fmla="*/ 78663 w 504000"/>
              <a:gd name="connsiteY52" fmla="*/ 370204 h 504000"/>
              <a:gd name="connsiteX53" fmla="*/ 94413 w 504000"/>
              <a:gd name="connsiteY53" fmla="*/ 370204 h 504000"/>
              <a:gd name="connsiteX54" fmla="*/ 94413 w 504000"/>
              <a:gd name="connsiteY54" fmla="*/ 409500 h 504000"/>
              <a:gd name="connsiteX55" fmla="*/ 135103 w 504000"/>
              <a:gd name="connsiteY55" fmla="*/ 409500 h 504000"/>
              <a:gd name="connsiteX56" fmla="*/ 135103 w 504000"/>
              <a:gd name="connsiteY56" fmla="*/ 425250 h 504000"/>
              <a:gd name="connsiteX57" fmla="*/ 78663 w 504000"/>
              <a:gd name="connsiteY57" fmla="*/ 425250 h 504000"/>
              <a:gd name="connsiteX58" fmla="*/ 409413 w 504000"/>
              <a:gd name="connsiteY58" fmla="*/ 370046 h 504000"/>
              <a:gd name="connsiteX59" fmla="*/ 425163 w 504000"/>
              <a:gd name="connsiteY59" fmla="*/ 370046 h 504000"/>
              <a:gd name="connsiteX60" fmla="*/ 425163 w 504000"/>
              <a:gd name="connsiteY60" fmla="*/ 425250 h 504000"/>
              <a:gd name="connsiteX61" fmla="*/ 370038 w 504000"/>
              <a:gd name="connsiteY61" fmla="*/ 425250 h 504000"/>
              <a:gd name="connsiteX62" fmla="*/ 370038 w 504000"/>
              <a:gd name="connsiteY62" fmla="*/ 409500 h 504000"/>
              <a:gd name="connsiteX63" fmla="*/ 409413 w 504000"/>
              <a:gd name="connsiteY63" fmla="*/ 409500 h 504000"/>
              <a:gd name="connsiteX64" fmla="*/ 330665 w 504000"/>
              <a:gd name="connsiteY64" fmla="*/ 346500 h 504000"/>
              <a:gd name="connsiteX65" fmla="*/ 346415 w 504000"/>
              <a:gd name="connsiteY65" fmla="*/ 346500 h 504000"/>
              <a:gd name="connsiteX66" fmla="*/ 346415 w 504000"/>
              <a:gd name="connsiteY66" fmla="*/ 362250 h 504000"/>
              <a:gd name="connsiteX67" fmla="*/ 330665 w 504000"/>
              <a:gd name="connsiteY67" fmla="*/ 362250 h 504000"/>
              <a:gd name="connsiteX68" fmla="*/ 299165 w 504000"/>
              <a:gd name="connsiteY68" fmla="*/ 346500 h 504000"/>
              <a:gd name="connsiteX69" fmla="*/ 314915 w 504000"/>
              <a:gd name="connsiteY69" fmla="*/ 346500 h 504000"/>
              <a:gd name="connsiteX70" fmla="*/ 314915 w 504000"/>
              <a:gd name="connsiteY70" fmla="*/ 362250 h 504000"/>
              <a:gd name="connsiteX71" fmla="*/ 299165 w 504000"/>
              <a:gd name="connsiteY71" fmla="*/ 362250 h 504000"/>
              <a:gd name="connsiteX72" fmla="*/ 267665 w 504000"/>
              <a:gd name="connsiteY72" fmla="*/ 346500 h 504000"/>
              <a:gd name="connsiteX73" fmla="*/ 283415 w 504000"/>
              <a:gd name="connsiteY73" fmla="*/ 346500 h 504000"/>
              <a:gd name="connsiteX74" fmla="*/ 283415 w 504000"/>
              <a:gd name="connsiteY74" fmla="*/ 362250 h 504000"/>
              <a:gd name="connsiteX75" fmla="*/ 267665 w 504000"/>
              <a:gd name="connsiteY75" fmla="*/ 362250 h 504000"/>
              <a:gd name="connsiteX76" fmla="*/ 236165 w 504000"/>
              <a:gd name="connsiteY76" fmla="*/ 346500 h 504000"/>
              <a:gd name="connsiteX77" fmla="*/ 251915 w 504000"/>
              <a:gd name="connsiteY77" fmla="*/ 346500 h 504000"/>
              <a:gd name="connsiteX78" fmla="*/ 251915 w 504000"/>
              <a:gd name="connsiteY78" fmla="*/ 362250 h 504000"/>
              <a:gd name="connsiteX79" fmla="*/ 236165 w 504000"/>
              <a:gd name="connsiteY79" fmla="*/ 362250 h 504000"/>
              <a:gd name="connsiteX80" fmla="*/ 204665 w 504000"/>
              <a:gd name="connsiteY80" fmla="*/ 346500 h 504000"/>
              <a:gd name="connsiteX81" fmla="*/ 220415 w 504000"/>
              <a:gd name="connsiteY81" fmla="*/ 346500 h 504000"/>
              <a:gd name="connsiteX82" fmla="*/ 220415 w 504000"/>
              <a:gd name="connsiteY82" fmla="*/ 362250 h 504000"/>
              <a:gd name="connsiteX83" fmla="*/ 204665 w 504000"/>
              <a:gd name="connsiteY83" fmla="*/ 362250 h 504000"/>
              <a:gd name="connsiteX84" fmla="*/ 173165 w 504000"/>
              <a:gd name="connsiteY84" fmla="*/ 346500 h 504000"/>
              <a:gd name="connsiteX85" fmla="*/ 188915 w 504000"/>
              <a:gd name="connsiteY85" fmla="*/ 346500 h 504000"/>
              <a:gd name="connsiteX86" fmla="*/ 188915 w 504000"/>
              <a:gd name="connsiteY86" fmla="*/ 362250 h 504000"/>
              <a:gd name="connsiteX87" fmla="*/ 173165 w 504000"/>
              <a:gd name="connsiteY87" fmla="*/ 362250 h 504000"/>
              <a:gd name="connsiteX88" fmla="*/ 141665 w 504000"/>
              <a:gd name="connsiteY88" fmla="*/ 346500 h 504000"/>
              <a:gd name="connsiteX89" fmla="*/ 157415 w 504000"/>
              <a:gd name="connsiteY89" fmla="*/ 346500 h 504000"/>
              <a:gd name="connsiteX90" fmla="*/ 157415 w 504000"/>
              <a:gd name="connsiteY90" fmla="*/ 362250 h 504000"/>
              <a:gd name="connsiteX91" fmla="*/ 141665 w 504000"/>
              <a:gd name="connsiteY91" fmla="*/ 362250 h 504000"/>
              <a:gd name="connsiteX92" fmla="*/ 409500 w 504000"/>
              <a:gd name="connsiteY92" fmla="*/ 338546 h 504000"/>
              <a:gd name="connsiteX93" fmla="*/ 452135 w 504000"/>
              <a:gd name="connsiteY93" fmla="*/ 338546 h 504000"/>
              <a:gd name="connsiteX94" fmla="*/ 468051 w 504000"/>
              <a:gd name="connsiteY94" fmla="*/ 354453 h 504000"/>
              <a:gd name="connsiteX95" fmla="*/ 504000 w 504000"/>
              <a:gd name="connsiteY95" fmla="*/ 354453 h 504000"/>
              <a:gd name="connsiteX96" fmla="*/ 504000 w 504000"/>
              <a:gd name="connsiteY96" fmla="*/ 370203 h 504000"/>
              <a:gd name="connsiteX97" fmla="*/ 461522 w 504000"/>
              <a:gd name="connsiteY97" fmla="*/ 370203 h 504000"/>
              <a:gd name="connsiteX98" fmla="*/ 445615 w 504000"/>
              <a:gd name="connsiteY98" fmla="*/ 354296 h 504000"/>
              <a:gd name="connsiteX99" fmla="*/ 409500 w 504000"/>
              <a:gd name="connsiteY99" fmla="*/ 354296 h 504000"/>
              <a:gd name="connsiteX100" fmla="*/ 51865 w 504000"/>
              <a:gd name="connsiteY100" fmla="*/ 338546 h 504000"/>
              <a:gd name="connsiteX101" fmla="*/ 94500 w 504000"/>
              <a:gd name="connsiteY101" fmla="*/ 338546 h 504000"/>
              <a:gd name="connsiteX102" fmla="*/ 94500 w 504000"/>
              <a:gd name="connsiteY102" fmla="*/ 354296 h 504000"/>
              <a:gd name="connsiteX103" fmla="*/ 58385 w 504000"/>
              <a:gd name="connsiteY103" fmla="*/ 354296 h 504000"/>
              <a:gd name="connsiteX104" fmla="*/ 42478 w 504000"/>
              <a:gd name="connsiteY104" fmla="*/ 370203 h 504000"/>
              <a:gd name="connsiteX105" fmla="*/ 0 w 504000"/>
              <a:gd name="connsiteY105" fmla="*/ 370203 h 504000"/>
              <a:gd name="connsiteX106" fmla="*/ 0 w 504000"/>
              <a:gd name="connsiteY106" fmla="*/ 354453 h 504000"/>
              <a:gd name="connsiteX107" fmla="*/ 35949 w 504000"/>
              <a:gd name="connsiteY107" fmla="*/ 354453 h 504000"/>
              <a:gd name="connsiteX108" fmla="*/ 409500 w 504000"/>
              <a:gd name="connsiteY108" fmla="*/ 307046 h 504000"/>
              <a:gd name="connsiteX109" fmla="*/ 460010 w 504000"/>
              <a:gd name="connsiteY109" fmla="*/ 307046 h 504000"/>
              <a:gd name="connsiteX110" fmla="*/ 475926 w 504000"/>
              <a:gd name="connsiteY110" fmla="*/ 322953 h 504000"/>
              <a:gd name="connsiteX111" fmla="*/ 504000 w 504000"/>
              <a:gd name="connsiteY111" fmla="*/ 322953 h 504000"/>
              <a:gd name="connsiteX112" fmla="*/ 504000 w 504000"/>
              <a:gd name="connsiteY112" fmla="*/ 338703 h 504000"/>
              <a:gd name="connsiteX113" fmla="*/ 469397 w 504000"/>
              <a:gd name="connsiteY113" fmla="*/ 338703 h 504000"/>
              <a:gd name="connsiteX114" fmla="*/ 453490 w 504000"/>
              <a:gd name="connsiteY114" fmla="*/ 322796 h 504000"/>
              <a:gd name="connsiteX115" fmla="*/ 409500 w 504000"/>
              <a:gd name="connsiteY115" fmla="*/ 322796 h 504000"/>
              <a:gd name="connsiteX116" fmla="*/ 43990 w 504000"/>
              <a:gd name="connsiteY116" fmla="*/ 307046 h 504000"/>
              <a:gd name="connsiteX117" fmla="*/ 94500 w 504000"/>
              <a:gd name="connsiteY117" fmla="*/ 307046 h 504000"/>
              <a:gd name="connsiteX118" fmla="*/ 94500 w 504000"/>
              <a:gd name="connsiteY118" fmla="*/ 322796 h 504000"/>
              <a:gd name="connsiteX119" fmla="*/ 50510 w 504000"/>
              <a:gd name="connsiteY119" fmla="*/ 322796 h 504000"/>
              <a:gd name="connsiteX120" fmla="*/ 34603 w 504000"/>
              <a:gd name="connsiteY120" fmla="*/ 338703 h 504000"/>
              <a:gd name="connsiteX121" fmla="*/ 0 w 504000"/>
              <a:gd name="connsiteY121" fmla="*/ 338703 h 504000"/>
              <a:gd name="connsiteX122" fmla="*/ 0 w 504000"/>
              <a:gd name="connsiteY122" fmla="*/ 322953 h 504000"/>
              <a:gd name="connsiteX123" fmla="*/ 28074 w 504000"/>
              <a:gd name="connsiteY123" fmla="*/ 322953 h 504000"/>
              <a:gd name="connsiteX124" fmla="*/ 409500 w 504000"/>
              <a:gd name="connsiteY124" fmla="*/ 275546 h 504000"/>
              <a:gd name="connsiteX125" fmla="*/ 467885 w 504000"/>
              <a:gd name="connsiteY125" fmla="*/ 275546 h 504000"/>
              <a:gd name="connsiteX126" fmla="*/ 483801 w 504000"/>
              <a:gd name="connsiteY126" fmla="*/ 291453 h 504000"/>
              <a:gd name="connsiteX127" fmla="*/ 504000 w 504000"/>
              <a:gd name="connsiteY127" fmla="*/ 291453 h 504000"/>
              <a:gd name="connsiteX128" fmla="*/ 504000 w 504000"/>
              <a:gd name="connsiteY128" fmla="*/ 307203 h 504000"/>
              <a:gd name="connsiteX129" fmla="*/ 477272 w 504000"/>
              <a:gd name="connsiteY129" fmla="*/ 307203 h 504000"/>
              <a:gd name="connsiteX130" fmla="*/ 461365 w 504000"/>
              <a:gd name="connsiteY130" fmla="*/ 291296 h 504000"/>
              <a:gd name="connsiteX131" fmla="*/ 409500 w 504000"/>
              <a:gd name="connsiteY131" fmla="*/ 291296 h 504000"/>
              <a:gd name="connsiteX132" fmla="*/ 36115 w 504000"/>
              <a:gd name="connsiteY132" fmla="*/ 275546 h 504000"/>
              <a:gd name="connsiteX133" fmla="*/ 94500 w 504000"/>
              <a:gd name="connsiteY133" fmla="*/ 275546 h 504000"/>
              <a:gd name="connsiteX134" fmla="*/ 94500 w 504000"/>
              <a:gd name="connsiteY134" fmla="*/ 291296 h 504000"/>
              <a:gd name="connsiteX135" fmla="*/ 42635 w 504000"/>
              <a:gd name="connsiteY135" fmla="*/ 291296 h 504000"/>
              <a:gd name="connsiteX136" fmla="*/ 26728 w 504000"/>
              <a:gd name="connsiteY136" fmla="*/ 307203 h 504000"/>
              <a:gd name="connsiteX137" fmla="*/ 0 w 504000"/>
              <a:gd name="connsiteY137" fmla="*/ 307203 h 504000"/>
              <a:gd name="connsiteX138" fmla="*/ 0 w 504000"/>
              <a:gd name="connsiteY138" fmla="*/ 291453 h 504000"/>
              <a:gd name="connsiteX139" fmla="*/ 20199 w 504000"/>
              <a:gd name="connsiteY139" fmla="*/ 291453 h 504000"/>
              <a:gd name="connsiteX140" fmla="*/ 409500 w 504000"/>
              <a:gd name="connsiteY140" fmla="*/ 244046 h 504000"/>
              <a:gd name="connsiteX141" fmla="*/ 504000 w 504000"/>
              <a:gd name="connsiteY141" fmla="*/ 244204 h 504000"/>
              <a:gd name="connsiteX142" fmla="*/ 504000 w 504000"/>
              <a:gd name="connsiteY142" fmla="*/ 259953 h 504000"/>
              <a:gd name="connsiteX143" fmla="*/ 409500 w 504000"/>
              <a:gd name="connsiteY143" fmla="*/ 259796 h 504000"/>
              <a:gd name="connsiteX144" fmla="*/ 94500 w 504000"/>
              <a:gd name="connsiteY144" fmla="*/ 244046 h 504000"/>
              <a:gd name="connsiteX145" fmla="*/ 94500 w 504000"/>
              <a:gd name="connsiteY145" fmla="*/ 259796 h 504000"/>
              <a:gd name="connsiteX146" fmla="*/ 0 w 504000"/>
              <a:gd name="connsiteY146" fmla="*/ 259953 h 504000"/>
              <a:gd name="connsiteX147" fmla="*/ 0 w 504000"/>
              <a:gd name="connsiteY147" fmla="*/ 244204 h 504000"/>
              <a:gd name="connsiteX148" fmla="*/ 267665 w 504000"/>
              <a:gd name="connsiteY148" fmla="*/ 204750 h 504000"/>
              <a:gd name="connsiteX149" fmla="*/ 346415 w 504000"/>
              <a:gd name="connsiteY149" fmla="*/ 204750 h 504000"/>
              <a:gd name="connsiteX150" fmla="*/ 346415 w 504000"/>
              <a:gd name="connsiteY150" fmla="*/ 220500 h 504000"/>
              <a:gd name="connsiteX151" fmla="*/ 267665 w 504000"/>
              <a:gd name="connsiteY151" fmla="*/ 220500 h 504000"/>
              <a:gd name="connsiteX152" fmla="*/ 477272 w 504000"/>
              <a:gd name="connsiteY152" fmla="*/ 196796 h 504000"/>
              <a:gd name="connsiteX153" fmla="*/ 504000 w 504000"/>
              <a:gd name="connsiteY153" fmla="*/ 196796 h 504000"/>
              <a:gd name="connsiteX154" fmla="*/ 504000 w 504000"/>
              <a:gd name="connsiteY154" fmla="*/ 212546 h 504000"/>
              <a:gd name="connsiteX155" fmla="*/ 483801 w 504000"/>
              <a:gd name="connsiteY155" fmla="*/ 212546 h 504000"/>
              <a:gd name="connsiteX156" fmla="*/ 467885 w 504000"/>
              <a:gd name="connsiteY156" fmla="*/ 228454 h 504000"/>
              <a:gd name="connsiteX157" fmla="*/ 409500 w 504000"/>
              <a:gd name="connsiteY157" fmla="*/ 228454 h 504000"/>
              <a:gd name="connsiteX158" fmla="*/ 409500 w 504000"/>
              <a:gd name="connsiteY158" fmla="*/ 212704 h 504000"/>
              <a:gd name="connsiteX159" fmla="*/ 461365 w 504000"/>
              <a:gd name="connsiteY159" fmla="*/ 212704 h 504000"/>
              <a:gd name="connsiteX160" fmla="*/ 0 w 504000"/>
              <a:gd name="connsiteY160" fmla="*/ 196796 h 504000"/>
              <a:gd name="connsiteX161" fmla="*/ 26728 w 504000"/>
              <a:gd name="connsiteY161" fmla="*/ 196796 h 504000"/>
              <a:gd name="connsiteX162" fmla="*/ 42635 w 504000"/>
              <a:gd name="connsiteY162" fmla="*/ 212704 h 504000"/>
              <a:gd name="connsiteX163" fmla="*/ 94500 w 504000"/>
              <a:gd name="connsiteY163" fmla="*/ 212704 h 504000"/>
              <a:gd name="connsiteX164" fmla="*/ 94500 w 504000"/>
              <a:gd name="connsiteY164" fmla="*/ 228454 h 504000"/>
              <a:gd name="connsiteX165" fmla="*/ 36115 w 504000"/>
              <a:gd name="connsiteY165" fmla="*/ 228454 h 504000"/>
              <a:gd name="connsiteX166" fmla="*/ 20199 w 504000"/>
              <a:gd name="connsiteY166" fmla="*/ 212546 h 504000"/>
              <a:gd name="connsiteX167" fmla="*/ 0 w 504000"/>
              <a:gd name="connsiteY167" fmla="*/ 212546 h 504000"/>
              <a:gd name="connsiteX168" fmla="*/ 173165 w 504000"/>
              <a:gd name="connsiteY168" fmla="*/ 189000 h 504000"/>
              <a:gd name="connsiteX169" fmla="*/ 173165 w 504000"/>
              <a:gd name="connsiteY169" fmla="*/ 204750 h 504000"/>
              <a:gd name="connsiteX170" fmla="*/ 236165 w 504000"/>
              <a:gd name="connsiteY170" fmla="*/ 204750 h 504000"/>
              <a:gd name="connsiteX171" fmla="*/ 236165 w 504000"/>
              <a:gd name="connsiteY171" fmla="*/ 189000 h 504000"/>
              <a:gd name="connsiteX172" fmla="*/ 267665 w 504000"/>
              <a:gd name="connsiteY172" fmla="*/ 173250 h 504000"/>
              <a:gd name="connsiteX173" fmla="*/ 346415 w 504000"/>
              <a:gd name="connsiteY173" fmla="*/ 173250 h 504000"/>
              <a:gd name="connsiteX174" fmla="*/ 346415 w 504000"/>
              <a:gd name="connsiteY174" fmla="*/ 189000 h 504000"/>
              <a:gd name="connsiteX175" fmla="*/ 267665 w 504000"/>
              <a:gd name="connsiteY175" fmla="*/ 189000 h 504000"/>
              <a:gd name="connsiteX176" fmla="*/ 157415 w 504000"/>
              <a:gd name="connsiteY176" fmla="*/ 173250 h 504000"/>
              <a:gd name="connsiteX177" fmla="*/ 251915 w 504000"/>
              <a:gd name="connsiteY177" fmla="*/ 173250 h 504000"/>
              <a:gd name="connsiteX178" fmla="*/ 251915 w 504000"/>
              <a:gd name="connsiteY178" fmla="*/ 220500 h 504000"/>
              <a:gd name="connsiteX179" fmla="*/ 157415 w 504000"/>
              <a:gd name="connsiteY179" fmla="*/ 220500 h 504000"/>
              <a:gd name="connsiteX180" fmla="*/ 469397 w 504000"/>
              <a:gd name="connsiteY180" fmla="*/ 165296 h 504000"/>
              <a:gd name="connsiteX181" fmla="*/ 504000 w 504000"/>
              <a:gd name="connsiteY181" fmla="*/ 165296 h 504000"/>
              <a:gd name="connsiteX182" fmla="*/ 504000 w 504000"/>
              <a:gd name="connsiteY182" fmla="*/ 181046 h 504000"/>
              <a:gd name="connsiteX183" fmla="*/ 475926 w 504000"/>
              <a:gd name="connsiteY183" fmla="*/ 181046 h 504000"/>
              <a:gd name="connsiteX184" fmla="*/ 460010 w 504000"/>
              <a:gd name="connsiteY184" fmla="*/ 196954 h 504000"/>
              <a:gd name="connsiteX185" fmla="*/ 409500 w 504000"/>
              <a:gd name="connsiteY185" fmla="*/ 196954 h 504000"/>
              <a:gd name="connsiteX186" fmla="*/ 409500 w 504000"/>
              <a:gd name="connsiteY186" fmla="*/ 181204 h 504000"/>
              <a:gd name="connsiteX187" fmla="*/ 453490 w 504000"/>
              <a:gd name="connsiteY187" fmla="*/ 181204 h 504000"/>
              <a:gd name="connsiteX188" fmla="*/ 0 w 504000"/>
              <a:gd name="connsiteY188" fmla="*/ 165296 h 504000"/>
              <a:gd name="connsiteX189" fmla="*/ 34603 w 504000"/>
              <a:gd name="connsiteY189" fmla="*/ 165296 h 504000"/>
              <a:gd name="connsiteX190" fmla="*/ 50510 w 504000"/>
              <a:gd name="connsiteY190" fmla="*/ 181204 h 504000"/>
              <a:gd name="connsiteX191" fmla="*/ 94500 w 504000"/>
              <a:gd name="connsiteY191" fmla="*/ 181204 h 504000"/>
              <a:gd name="connsiteX192" fmla="*/ 94500 w 504000"/>
              <a:gd name="connsiteY192" fmla="*/ 196954 h 504000"/>
              <a:gd name="connsiteX193" fmla="*/ 43990 w 504000"/>
              <a:gd name="connsiteY193" fmla="*/ 196954 h 504000"/>
              <a:gd name="connsiteX194" fmla="*/ 28074 w 504000"/>
              <a:gd name="connsiteY194" fmla="*/ 181046 h 504000"/>
              <a:gd name="connsiteX195" fmla="*/ 0 w 504000"/>
              <a:gd name="connsiteY195" fmla="*/ 181046 h 504000"/>
              <a:gd name="connsiteX196" fmla="*/ 461522 w 504000"/>
              <a:gd name="connsiteY196" fmla="*/ 133796 h 504000"/>
              <a:gd name="connsiteX197" fmla="*/ 504000 w 504000"/>
              <a:gd name="connsiteY197" fmla="*/ 133796 h 504000"/>
              <a:gd name="connsiteX198" fmla="*/ 504000 w 504000"/>
              <a:gd name="connsiteY198" fmla="*/ 149546 h 504000"/>
              <a:gd name="connsiteX199" fmla="*/ 468051 w 504000"/>
              <a:gd name="connsiteY199" fmla="*/ 149546 h 504000"/>
              <a:gd name="connsiteX200" fmla="*/ 452135 w 504000"/>
              <a:gd name="connsiteY200" fmla="*/ 165454 h 504000"/>
              <a:gd name="connsiteX201" fmla="*/ 409500 w 504000"/>
              <a:gd name="connsiteY201" fmla="*/ 165454 h 504000"/>
              <a:gd name="connsiteX202" fmla="*/ 409500 w 504000"/>
              <a:gd name="connsiteY202" fmla="*/ 149704 h 504000"/>
              <a:gd name="connsiteX203" fmla="*/ 445615 w 504000"/>
              <a:gd name="connsiteY203" fmla="*/ 149704 h 504000"/>
              <a:gd name="connsiteX204" fmla="*/ 0 w 504000"/>
              <a:gd name="connsiteY204" fmla="*/ 133796 h 504000"/>
              <a:gd name="connsiteX205" fmla="*/ 42478 w 504000"/>
              <a:gd name="connsiteY205" fmla="*/ 133796 h 504000"/>
              <a:gd name="connsiteX206" fmla="*/ 58385 w 504000"/>
              <a:gd name="connsiteY206" fmla="*/ 149704 h 504000"/>
              <a:gd name="connsiteX207" fmla="*/ 94500 w 504000"/>
              <a:gd name="connsiteY207" fmla="*/ 149704 h 504000"/>
              <a:gd name="connsiteX208" fmla="*/ 94500 w 504000"/>
              <a:gd name="connsiteY208" fmla="*/ 165454 h 504000"/>
              <a:gd name="connsiteX209" fmla="*/ 51865 w 504000"/>
              <a:gd name="connsiteY209" fmla="*/ 165454 h 504000"/>
              <a:gd name="connsiteX210" fmla="*/ 35949 w 504000"/>
              <a:gd name="connsiteY210" fmla="*/ 149546 h 504000"/>
              <a:gd name="connsiteX211" fmla="*/ 0 w 504000"/>
              <a:gd name="connsiteY211" fmla="*/ 149546 h 504000"/>
              <a:gd name="connsiteX212" fmla="*/ 125915 w 504000"/>
              <a:gd name="connsiteY212" fmla="*/ 126000 h 504000"/>
              <a:gd name="connsiteX213" fmla="*/ 125915 w 504000"/>
              <a:gd name="connsiteY213" fmla="*/ 378000 h 504000"/>
              <a:gd name="connsiteX214" fmla="*/ 377915 w 504000"/>
              <a:gd name="connsiteY214" fmla="*/ 378000 h 504000"/>
              <a:gd name="connsiteX215" fmla="*/ 377915 w 504000"/>
              <a:gd name="connsiteY215" fmla="*/ 126000 h 504000"/>
              <a:gd name="connsiteX216" fmla="*/ 110165 w 504000"/>
              <a:gd name="connsiteY216" fmla="*/ 110250 h 504000"/>
              <a:gd name="connsiteX217" fmla="*/ 393665 w 504000"/>
              <a:gd name="connsiteY217" fmla="*/ 110250 h 504000"/>
              <a:gd name="connsiteX218" fmla="*/ 393665 w 504000"/>
              <a:gd name="connsiteY218" fmla="*/ 393750 h 504000"/>
              <a:gd name="connsiteX219" fmla="*/ 110165 w 504000"/>
              <a:gd name="connsiteY219" fmla="*/ 393750 h 504000"/>
              <a:gd name="connsiteX220" fmla="*/ 370038 w 504000"/>
              <a:gd name="connsiteY220" fmla="*/ 78750 h 504000"/>
              <a:gd name="connsiteX221" fmla="*/ 425163 w 504000"/>
              <a:gd name="connsiteY221" fmla="*/ 78750 h 504000"/>
              <a:gd name="connsiteX222" fmla="*/ 425163 w 504000"/>
              <a:gd name="connsiteY222" fmla="*/ 133954 h 504000"/>
              <a:gd name="connsiteX223" fmla="*/ 409413 w 504000"/>
              <a:gd name="connsiteY223" fmla="*/ 133954 h 504000"/>
              <a:gd name="connsiteX224" fmla="*/ 409413 w 504000"/>
              <a:gd name="connsiteY224" fmla="*/ 94500 h 504000"/>
              <a:gd name="connsiteX225" fmla="*/ 370038 w 504000"/>
              <a:gd name="connsiteY225" fmla="*/ 94500 h 504000"/>
              <a:gd name="connsiteX226" fmla="*/ 78663 w 504000"/>
              <a:gd name="connsiteY226" fmla="*/ 78750 h 504000"/>
              <a:gd name="connsiteX227" fmla="*/ 135103 w 504000"/>
              <a:gd name="connsiteY227" fmla="*/ 78750 h 504000"/>
              <a:gd name="connsiteX228" fmla="*/ 135103 w 504000"/>
              <a:gd name="connsiteY228" fmla="*/ 94500 h 504000"/>
              <a:gd name="connsiteX229" fmla="*/ 94413 w 504000"/>
              <a:gd name="connsiteY229" fmla="*/ 94500 h 504000"/>
              <a:gd name="connsiteX230" fmla="*/ 94413 w 504000"/>
              <a:gd name="connsiteY230" fmla="*/ 133796 h 504000"/>
              <a:gd name="connsiteX231" fmla="*/ 78663 w 504000"/>
              <a:gd name="connsiteY231" fmla="*/ 133796 h 504000"/>
              <a:gd name="connsiteX232" fmla="*/ 354453 w 504000"/>
              <a:gd name="connsiteY232" fmla="*/ 0 h 504000"/>
              <a:gd name="connsiteX233" fmla="*/ 370203 w 504000"/>
              <a:gd name="connsiteY233" fmla="*/ 0 h 504000"/>
              <a:gd name="connsiteX234" fmla="*/ 370203 w 504000"/>
              <a:gd name="connsiteY234" fmla="*/ 42478 h 504000"/>
              <a:gd name="connsiteX235" fmla="*/ 354296 w 504000"/>
              <a:gd name="connsiteY235" fmla="*/ 58385 h 504000"/>
              <a:gd name="connsiteX236" fmla="*/ 354296 w 504000"/>
              <a:gd name="connsiteY236" fmla="*/ 94500 h 504000"/>
              <a:gd name="connsiteX237" fmla="*/ 338546 w 504000"/>
              <a:gd name="connsiteY237" fmla="*/ 94500 h 504000"/>
              <a:gd name="connsiteX238" fmla="*/ 338546 w 504000"/>
              <a:gd name="connsiteY238" fmla="*/ 51865 h 504000"/>
              <a:gd name="connsiteX239" fmla="*/ 354453 w 504000"/>
              <a:gd name="connsiteY239" fmla="*/ 35949 h 504000"/>
              <a:gd name="connsiteX240" fmla="*/ 322953 w 504000"/>
              <a:gd name="connsiteY240" fmla="*/ 0 h 504000"/>
              <a:gd name="connsiteX241" fmla="*/ 338703 w 504000"/>
              <a:gd name="connsiteY241" fmla="*/ 0 h 504000"/>
              <a:gd name="connsiteX242" fmla="*/ 338703 w 504000"/>
              <a:gd name="connsiteY242" fmla="*/ 34603 h 504000"/>
              <a:gd name="connsiteX243" fmla="*/ 322796 w 504000"/>
              <a:gd name="connsiteY243" fmla="*/ 50510 h 504000"/>
              <a:gd name="connsiteX244" fmla="*/ 322796 w 504000"/>
              <a:gd name="connsiteY244" fmla="*/ 94500 h 504000"/>
              <a:gd name="connsiteX245" fmla="*/ 307046 w 504000"/>
              <a:gd name="connsiteY245" fmla="*/ 94500 h 504000"/>
              <a:gd name="connsiteX246" fmla="*/ 307046 w 504000"/>
              <a:gd name="connsiteY246" fmla="*/ 43990 h 504000"/>
              <a:gd name="connsiteX247" fmla="*/ 322953 w 504000"/>
              <a:gd name="connsiteY247" fmla="*/ 28074 h 504000"/>
              <a:gd name="connsiteX248" fmla="*/ 291453 w 504000"/>
              <a:gd name="connsiteY248" fmla="*/ 0 h 504000"/>
              <a:gd name="connsiteX249" fmla="*/ 307203 w 504000"/>
              <a:gd name="connsiteY249" fmla="*/ 0 h 504000"/>
              <a:gd name="connsiteX250" fmla="*/ 307203 w 504000"/>
              <a:gd name="connsiteY250" fmla="*/ 26728 h 504000"/>
              <a:gd name="connsiteX251" fmla="*/ 291296 w 504000"/>
              <a:gd name="connsiteY251" fmla="*/ 42635 h 504000"/>
              <a:gd name="connsiteX252" fmla="*/ 291296 w 504000"/>
              <a:gd name="connsiteY252" fmla="*/ 94500 h 504000"/>
              <a:gd name="connsiteX253" fmla="*/ 275546 w 504000"/>
              <a:gd name="connsiteY253" fmla="*/ 94500 h 504000"/>
              <a:gd name="connsiteX254" fmla="*/ 275546 w 504000"/>
              <a:gd name="connsiteY254" fmla="*/ 36115 h 504000"/>
              <a:gd name="connsiteX255" fmla="*/ 291453 w 504000"/>
              <a:gd name="connsiteY255" fmla="*/ 20199 h 504000"/>
              <a:gd name="connsiteX256" fmla="*/ 244046 w 504000"/>
              <a:gd name="connsiteY256" fmla="*/ 0 h 504000"/>
              <a:gd name="connsiteX257" fmla="*/ 259796 w 504000"/>
              <a:gd name="connsiteY257" fmla="*/ 0 h 504000"/>
              <a:gd name="connsiteX258" fmla="*/ 259953 w 504000"/>
              <a:gd name="connsiteY258" fmla="*/ 94500 h 504000"/>
              <a:gd name="connsiteX259" fmla="*/ 244204 w 504000"/>
              <a:gd name="connsiteY259" fmla="*/ 94500 h 504000"/>
              <a:gd name="connsiteX260" fmla="*/ 196796 w 504000"/>
              <a:gd name="connsiteY260" fmla="*/ 0 h 504000"/>
              <a:gd name="connsiteX261" fmla="*/ 212546 w 504000"/>
              <a:gd name="connsiteY261" fmla="*/ 0 h 504000"/>
              <a:gd name="connsiteX262" fmla="*/ 212546 w 504000"/>
              <a:gd name="connsiteY262" fmla="*/ 20199 h 504000"/>
              <a:gd name="connsiteX263" fmla="*/ 228454 w 504000"/>
              <a:gd name="connsiteY263" fmla="*/ 36115 h 504000"/>
              <a:gd name="connsiteX264" fmla="*/ 228454 w 504000"/>
              <a:gd name="connsiteY264" fmla="*/ 94500 h 504000"/>
              <a:gd name="connsiteX265" fmla="*/ 212704 w 504000"/>
              <a:gd name="connsiteY265" fmla="*/ 94500 h 504000"/>
              <a:gd name="connsiteX266" fmla="*/ 212704 w 504000"/>
              <a:gd name="connsiteY266" fmla="*/ 42635 h 504000"/>
              <a:gd name="connsiteX267" fmla="*/ 196796 w 504000"/>
              <a:gd name="connsiteY267" fmla="*/ 26728 h 504000"/>
              <a:gd name="connsiteX268" fmla="*/ 165296 w 504000"/>
              <a:gd name="connsiteY268" fmla="*/ 0 h 504000"/>
              <a:gd name="connsiteX269" fmla="*/ 181046 w 504000"/>
              <a:gd name="connsiteY269" fmla="*/ 0 h 504000"/>
              <a:gd name="connsiteX270" fmla="*/ 181046 w 504000"/>
              <a:gd name="connsiteY270" fmla="*/ 28074 h 504000"/>
              <a:gd name="connsiteX271" fmla="*/ 196954 w 504000"/>
              <a:gd name="connsiteY271" fmla="*/ 43990 h 504000"/>
              <a:gd name="connsiteX272" fmla="*/ 196954 w 504000"/>
              <a:gd name="connsiteY272" fmla="*/ 94500 h 504000"/>
              <a:gd name="connsiteX273" fmla="*/ 181204 w 504000"/>
              <a:gd name="connsiteY273" fmla="*/ 94500 h 504000"/>
              <a:gd name="connsiteX274" fmla="*/ 181204 w 504000"/>
              <a:gd name="connsiteY274" fmla="*/ 50510 h 504000"/>
              <a:gd name="connsiteX275" fmla="*/ 165296 w 504000"/>
              <a:gd name="connsiteY275" fmla="*/ 34603 h 504000"/>
              <a:gd name="connsiteX276" fmla="*/ 133796 w 504000"/>
              <a:gd name="connsiteY276" fmla="*/ 0 h 504000"/>
              <a:gd name="connsiteX277" fmla="*/ 149546 w 504000"/>
              <a:gd name="connsiteY277" fmla="*/ 0 h 504000"/>
              <a:gd name="connsiteX278" fmla="*/ 149546 w 504000"/>
              <a:gd name="connsiteY278" fmla="*/ 35949 h 504000"/>
              <a:gd name="connsiteX279" fmla="*/ 165454 w 504000"/>
              <a:gd name="connsiteY279" fmla="*/ 51865 h 504000"/>
              <a:gd name="connsiteX280" fmla="*/ 165454 w 504000"/>
              <a:gd name="connsiteY280" fmla="*/ 94500 h 504000"/>
              <a:gd name="connsiteX281" fmla="*/ 149704 w 504000"/>
              <a:gd name="connsiteY281" fmla="*/ 94500 h 504000"/>
              <a:gd name="connsiteX282" fmla="*/ 149704 w 504000"/>
              <a:gd name="connsiteY282" fmla="*/ 58385 h 504000"/>
              <a:gd name="connsiteX283" fmla="*/ 133796 w 504000"/>
              <a:gd name="connsiteY283" fmla="*/ 42478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504000" h="504000">
                <a:moveTo>
                  <a:pt x="338546" y="409500"/>
                </a:moveTo>
                <a:lnTo>
                  <a:pt x="354296" y="409500"/>
                </a:lnTo>
                <a:lnTo>
                  <a:pt x="354296" y="445615"/>
                </a:lnTo>
                <a:lnTo>
                  <a:pt x="370203" y="461522"/>
                </a:lnTo>
                <a:lnTo>
                  <a:pt x="370203" y="504000"/>
                </a:lnTo>
                <a:lnTo>
                  <a:pt x="354453" y="504000"/>
                </a:lnTo>
                <a:lnTo>
                  <a:pt x="354453" y="468051"/>
                </a:lnTo>
                <a:lnTo>
                  <a:pt x="338546" y="452135"/>
                </a:lnTo>
                <a:close/>
                <a:moveTo>
                  <a:pt x="307046" y="409500"/>
                </a:moveTo>
                <a:lnTo>
                  <a:pt x="322796" y="409500"/>
                </a:lnTo>
                <a:lnTo>
                  <a:pt x="322796" y="453490"/>
                </a:lnTo>
                <a:lnTo>
                  <a:pt x="338703" y="469397"/>
                </a:lnTo>
                <a:lnTo>
                  <a:pt x="338703" y="504000"/>
                </a:lnTo>
                <a:lnTo>
                  <a:pt x="322953" y="504000"/>
                </a:lnTo>
                <a:lnTo>
                  <a:pt x="322953" y="475926"/>
                </a:lnTo>
                <a:lnTo>
                  <a:pt x="307046" y="460010"/>
                </a:lnTo>
                <a:close/>
                <a:moveTo>
                  <a:pt x="275546" y="409500"/>
                </a:moveTo>
                <a:lnTo>
                  <a:pt x="291296" y="409500"/>
                </a:lnTo>
                <a:lnTo>
                  <a:pt x="291296" y="461365"/>
                </a:lnTo>
                <a:lnTo>
                  <a:pt x="307203" y="477272"/>
                </a:lnTo>
                <a:lnTo>
                  <a:pt x="307203" y="504000"/>
                </a:lnTo>
                <a:lnTo>
                  <a:pt x="291453" y="504000"/>
                </a:lnTo>
                <a:lnTo>
                  <a:pt x="291453" y="483801"/>
                </a:lnTo>
                <a:lnTo>
                  <a:pt x="275546" y="467885"/>
                </a:lnTo>
                <a:close/>
                <a:moveTo>
                  <a:pt x="244204" y="409500"/>
                </a:moveTo>
                <a:lnTo>
                  <a:pt x="259953" y="409500"/>
                </a:lnTo>
                <a:lnTo>
                  <a:pt x="259796" y="504000"/>
                </a:lnTo>
                <a:lnTo>
                  <a:pt x="244046" y="504000"/>
                </a:lnTo>
                <a:close/>
                <a:moveTo>
                  <a:pt x="212704" y="409500"/>
                </a:moveTo>
                <a:lnTo>
                  <a:pt x="228454" y="409500"/>
                </a:lnTo>
                <a:lnTo>
                  <a:pt x="228454" y="467885"/>
                </a:lnTo>
                <a:lnTo>
                  <a:pt x="212546" y="483801"/>
                </a:lnTo>
                <a:lnTo>
                  <a:pt x="212546" y="504000"/>
                </a:lnTo>
                <a:lnTo>
                  <a:pt x="196796" y="504000"/>
                </a:lnTo>
                <a:lnTo>
                  <a:pt x="196796" y="477272"/>
                </a:lnTo>
                <a:lnTo>
                  <a:pt x="212704" y="461365"/>
                </a:lnTo>
                <a:close/>
                <a:moveTo>
                  <a:pt x="181204" y="409500"/>
                </a:moveTo>
                <a:lnTo>
                  <a:pt x="196954" y="409500"/>
                </a:lnTo>
                <a:lnTo>
                  <a:pt x="196954" y="460010"/>
                </a:lnTo>
                <a:lnTo>
                  <a:pt x="181046" y="475926"/>
                </a:lnTo>
                <a:lnTo>
                  <a:pt x="181046" y="504000"/>
                </a:lnTo>
                <a:lnTo>
                  <a:pt x="165296" y="504000"/>
                </a:lnTo>
                <a:lnTo>
                  <a:pt x="165296" y="469397"/>
                </a:lnTo>
                <a:lnTo>
                  <a:pt x="181204" y="453490"/>
                </a:lnTo>
                <a:close/>
                <a:moveTo>
                  <a:pt x="149704" y="409500"/>
                </a:moveTo>
                <a:lnTo>
                  <a:pt x="165454" y="409500"/>
                </a:lnTo>
                <a:lnTo>
                  <a:pt x="165454" y="452135"/>
                </a:lnTo>
                <a:lnTo>
                  <a:pt x="149546" y="468051"/>
                </a:lnTo>
                <a:lnTo>
                  <a:pt x="149546" y="504000"/>
                </a:lnTo>
                <a:lnTo>
                  <a:pt x="133796" y="504000"/>
                </a:lnTo>
                <a:lnTo>
                  <a:pt x="133796" y="461522"/>
                </a:lnTo>
                <a:lnTo>
                  <a:pt x="149704" y="445615"/>
                </a:lnTo>
                <a:close/>
                <a:moveTo>
                  <a:pt x="78663" y="370204"/>
                </a:moveTo>
                <a:lnTo>
                  <a:pt x="94413" y="370204"/>
                </a:lnTo>
                <a:lnTo>
                  <a:pt x="94413" y="409500"/>
                </a:lnTo>
                <a:lnTo>
                  <a:pt x="135103" y="409500"/>
                </a:lnTo>
                <a:lnTo>
                  <a:pt x="135103" y="425250"/>
                </a:lnTo>
                <a:lnTo>
                  <a:pt x="78663" y="425250"/>
                </a:lnTo>
                <a:close/>
                <a:moveTo>
                  <a:pt x="409413" y="370046"/>
                </a:moveTo>
                <a:lnTo>
                  <a:pt x="425163" y="370046"/>
                </a:lnTo>
                <a:lnTo>
                  <a:pt x="425163" y="425250"/>
                </a:lnTo>
                <a:lnTo>
                  <a:pt x="370038" y="425250"/>
                </a:lnTo>
                <a:lnTo>
                  <a:pt x="370038" y="409500"/>
                </a:lnTo>
                <a:lnTo>
                  <a:pt x="409413" y="409500"/>
                </a:lnTo>
                <a:close/>
                <a:moveTo>
                  <a:pt x="330665" y="346500"/>
                </a:moveTo>
                <a:lnTo>
                  <a:pt x="346415" y="346500"/>
                </a:lnTo>
                <a:lnTo>
                  <a:pt x="346415" y="362250"/>
                </a:lnTo>
                <a:lnTo>
                  <a:pt x="330665" y="362250"/>
                </a:lnTo>
                <a:close/>
                <a:moveTo>
                  <a:pt x="299165" y="346500"/>
                </a:moveTo>
                <a:lnTo>
                  <a:pt x="314915" y="346500"/>
                </a:lnTo>
                <a:lnTo>
                  <a:pt x="314915" y="362250"/>
                </a:lnTo>
                <a:lnTo>
                  <a:pt x="299165" y="362250"/>
                </a:lnTo>
                <a:close/>
                <a:moveTo>
                  <a:pt x="267665" y="346500"/>
                </a:moveTo>
                <a:lnTo>
                  <a:pt x="283415" y="346500"/>
                </a:lnTo>
                <a:lnTo>
                  <a:pt x="283415" y="362250"/>
                </a:lnTo>
                <a:lnTo>
                  <a:pt x="267665" y="362250"/>
                </a:lnTo>
                <a:close/>
                <a:moveTo>
                  <a:pt x="236165" y="346500"/>
                </a:moveTo>
                <a:lnTo>
                  <a:pt x="251915" y="346500"/>
                </a:lnTo>
                <a:lnTo>
                  <a:pt x="251915" y="362250"/>
                </a:lnTo>
                <a:lnTo>
                  <a:pt x="236165" y="362250"/>
                </a:lnTo>
                <a:close/>
                <a:moveTo>
                  <a:pt x="204665" y="346500"/>
                </a:moveTo>
                <a:lnTo>
                  <a:pt x="220415" y="346500"/>
                </a:lnTo>
                <a:lnTo>
                  <a:pt x="220415" y="362250"/>
                </a:lnTo>
                <a:lnTo>
                  <a:pt x="204665" y="362250"/>
                </a:lnTo>
                <a:close/>
                <a:moveTo>
                  <a:pt x="173165" y="346500"/>
                </a:moveTo>
                <a:lnTo>
                  <a:pt x="188915" y="346500"/>
                </a:lnTo>
                <a:lnTo>
                  <a:pt x="188915" y="362250"/>
                </a:lnTo>
                <a:lnTo>
                  <a:pt x="173165" y="362250"/>
                </a:lnTo>
                <a:close/>
                <a:moveTo>
                  <a:pt x="141665" y="346500"/>
                </a:moveTo>
                <a:lnTo>
                  <a:pt x="157415" y="346500"/>
                </a:lnTo>
                <a:lnTo>
                  <a:pt x="157415" y="362250"/>
                </a:lnTo>
                <a:lnTo>
                  <a:pt x="141665" y="362250"/>
                </a:lnTo>
                <a:close/>
                <a:moveTo>
                  <a:pt x="409500" y="338546"/>
                </a:moveTo>
                <a:lnTo>
                  <a:pt x="452135" y="338546"/>
                </a:lnTo>
                <a:lnTo>
                  <a:pt x="468051" y="354453"/>
                </a:lnTo>
                <a:lnTo>
                  <a:pt x="504000" y="354453"/>
                </a:lnTo>
                <a:lnTo>
                  <a:pt x="504000" y="370203"/>
                </a:lnTo>
                <a:lnTo>
                  <a:pt x="461522" y="370203"/>
                </a:lnTo>
                <a:lnTo>
                  <a:pt x="445615" y="354296"/>
                </a:lnTo>
                <a:lnTo>
                  <a:pt x="409500" y="354296"/>
                </a:lnTo>
                <a:close/>
                <a:moveTo>
                  <a:pt x="51865" y="338546"/>
                </a:moveTo>
                <a:lnTo>
                  <a:pt x="94500" y="338546"/>
                </a:lnTo>
                <a:lnTo>
                  <a:pt x="94500" y="354296"/>
                </a:lnTo>
                <a:lnTo>
                  <a:pt x="58385" y="354296"/>
                </a:lnTo>
                <a:lnTo>
                  <a:pt x="42478" y="370203"/>
                </a:lnTo>
                <a:lnTo>
                  <a:pt x="0" y="370203"/>
                </a:lnTo>
                <a:lnTo>
                  <a:pt x="0" y="354453"/>
                </a:lnTo>
                <a:lnTo>
                  <a:pt x="35949" y="354453"/>
                </a:lnTo>
                <a:close/>
                <a:moveTo>
                  <a:pt x="409500" y="307046"/>
                </a:moveTo>
                <a:lnTo>
                  <a:pt x="460010" y="307046"/>
                </a:lnTo>
                <a:lnTo>
                  <a:pt x="475926" y="322953"/>
                </a:lnTo>
                <a:lnTo>
                  <a:pt x="504000" y="322953"/>
                </a:lnTo>
                <a:lnTo>
                  <a:pt x="504000" y="338703"/>
                </a:lnTo>
                <a:lnTo>
                  <a:pt x="469397" y="338703"/>
                </a:lnTo>
                <a:lnTo>
                  <a:pt x="453490" y="322796"/>
                </a:lnTo>
                <a:lnTo>
                  <a:pt x="409500" y="322796"/>
                </a:lnTo>
                <a:close/>
                <a:moveTo>
                  <a:pt x="43990" y="307046"/>
                </a:moveTo>
                <a:lnTo>
                  <a:pt x="94500" y="307046"/>
                </a:lnTo>
                <a:lnTo>
                  <a:pt x="94500" y="322796"/>
                </a:lnTo>
                <a:lnTo>
                  <a:pt x="50510" y="322796"/>
                </a:lnTo>
                <a:lnTo>
                  <a:pt x="34603" y="338703"/>
                </a:lnTo>
                <a:lnTo>
                  <a:pt x="0" y="338703"/>
                </a:lnTo>
                <a:lnTo>
                  <a:pt x="0" y="322953"/>
                </a:lnTo>
                <a:lnTo>
                  <a:pt x="28074" y="322953"/>
                </a:lnTo>
                <a:close/>
                <a:moveTo>
                  <a:pt x="409500" y="275546"/>
                </a:moveTo>
                <a:lnTo>
                  <a:pt x="467885" y="275546"/>
                </a:lnTo>
                <a:lnTo>
                  <a:pt x="483801" y="291453"/>
                </a:lnTo>
                <a:lnTo>
                  <a:pt x="504000" y="291453"/>
                </a:lnTo>
                <a:lnTo>
                  <a:pt x="504000" y="307203"/>
                </a:lnTo>
                <a:lnTo>
                  <a:pt x="477272" y="307203"/>
                </a:lnTo>
                <a:lnTo>
                  <a:pt x="461365" y="291296"/>
                </a:lnTo>
                <a:lnTo>
                  <a:pt x="409500" y="291296"/>
                </a:lnTo>
                <a:close/>
                <a:moveTo>
                  <a:pt x="36115" y="275546"/>
                </a:moveTo>
                <a:lnTo>
                  <a:pt x="94500" y="275546"/>
                </a:lnTo>
                <a:lnTo>
                  <a:pt x="94500" y="291296"/>
                </a:lnTo>
                <a:lnTo>
                  <a:pt x="42635" y="291296"/>
                </a:lnTo>
                <a:lnTo>
                  <a:pt x="26728" y="307203"/>
                </a:lnTo>
                <a:lnTo>
                  <a:pt x="0" y="307203"/>
                </a:lnTo>
                <a:lnTo>
                  <a:pt x="0" y="291453"/>
                </a:lnTo>
                <a:lnTo>
                  <a:pt x="20199" y="291453"/>
                </a:lnTo>
                <a:close/>
                <a:moveTo>
                  <a:pt x="409500" y="244046"/>
                </a:moveTo>
                <a:lnTo>
                  <a:pt x="504000" y="244204"/>
                </a:lnTo>
                <a:lnTo>
                  <a:pt x="504000" y="259953"/>
                </a:lnTo>
                <a:lnTo>
                  <a:pt x="409500" y="259796"/>
                </a:lnTo>
                <a:close/>
                <a:moveTo>
                  <a:pt x="94500" y="244046"/>
                </a:moveTo>
                <a:lnTo>
                  <a:pt x="94500" y="259796"/>
                </a:lnTo>
                <a:lnTo>
                  <a:pt x="0" y="259953"/>
                </a:lnTo>
                <a:lnTo>
                  <a:pt x="0" y="244204"/>
                </a:lnTo>
                <a:close/>
                <a:moveTo>
                  <a:pt x="267665" y="204750"/>
                </a:moveTo>
                <a:lnTo>
                  <a:pt x="346415" y="204750"/>
                </a:lnTo>
                <a:lnTo>
                  <a:pt x="346415" y="220500"/>
                </a:lnTo>
                <a:lnTo>
                  <a:pt x="267665" y="220500"/>
                </a:lnTo>
                <a:close/>
                <a:moveTo>
                  <a:pt x="477272" y="196796"/>
                </a:moveTo>
                <a:lnTo>
                  <a:pt x="504000" y="196796"/>
                </a:lnTo>
                <a:lnTo>
                  <a:pt x="504000" y="212546"/>
                </a:lnTo>
                <a:lnTo>
                  <a:pt x="483801" y="212546"/>
                </a:lnTo>
                <a:lnTo>
                  <a:pt x="467885" y="228454"/>
                </a:lnTo>
                <a:lnTo>
                  <a:pt x="409500" y="228454"/>
                </a:lnTo>
                <a:lnTo>
                  <a:pt x="409500" y="212704"/>
                </a:lnTo>
                <a:lnTo>
                  <a:pt x="461365" y="212704"/>
                </a:lnTo>
                <a:close/>
                <a:moveTo>
                  <a:pt x="0" y="196796"/>
                </a:moveTo>
                <a:lnTo>
                  <a:pt x="26728" y="196796"/>
                </a:lnTo>
                <a:lnTo>
                  <a:pt x="42635" y="212704"/>
                </a:lnTo>
                <a:lnTo>
                  <a:pt x="94500" y="212704"/>
                </a:lnTo>
                <a:lnTo>
                  <a:pt x="94500" y="228454"/>
                </a:lnTo>
                <a:lnTo>
                  <a:pt x="36115" y="228454"/>
                </a:lnTo>
                <a:lnTo>
                  <a:pt x="20199" y="212546"/>
                </a:lnTo>
                <a:lnTo>
                  <a:pt x="0" y="212546"/>
                </a:lnTo>
                <a:close/>
                <a:moveTo>
                  <a:pt x="173165" y="189000"/>
                </a:moveTo>
                <a:lnTo>
                  <a:pt x="173165" y="204750"/>
                </a:lnTo>
                <a:lnTo>
                  <a:pt x="236165" y="204750"/>
                </a:lnTo>
                <a:lnTo>
                  <a:pt x="236165" y="189000"/>
                </a:lnTo>
                <a:close/>
                <a:moveTo>
                  <a:pt x="267665" y="173250"/>
                </a:moveTo>
                <a:lnTo>
                  <a:pt x="346415" y="173250"/>
                </a:lnTo>
                <a:lnTo>
                  <a:pt x="346415" y="189000"/>
                </a:lnTo>
                <a:lnTo>
                  <a:pt x="267665" y="189000"/>
                </a:lnTo>
                <a:close/>
                <a:moveTo>
                  <a:pt x="157415" y="173250"/>
                </a:moveTo>
                <a:lnTo>
                  <a:pt x="251915" y="173250"/>
                </a:lnTo>
                <a:lnTo>
                  <a:pt x="251915" y="220500"/>
                </a:lnTo>
                <a:lnTo>
                  <a:pt x="157415" y="220500"/>
                </a:lnTo>
                <a:close/>
                <a:moveTo>
                  <a:pt x="469397" y="165296"/>
                </a:moveTo>
                <a:lnTo>
                  <a:pt x="504000" y="165296"/>
                </a:lnTo>
                <a:lnTo>
                  <a:pt x="504000" y="181046"/>
                </a:lnTo>
                <a:lnTo>
                  <a:pt x="475926" y="181046"/>
                </a:lnTo>
                <a:lnTo>
                  <a:pt x="460010" y="196954"/>
                </a:lnTo>
                <a:lnTo>
                  <a:pt x="409500" y="196954"/>
                </a:lnTo>
                <a:lnTo>
                  <a:pt x="409500" y="181204"/>
                </a:lnTo>
                <a:lnTo>
                  <a:pt x="453490" y="181204"/>
                </a:lnTo>
                <a:close/>
                <a:moveTo>
                  <a:pt x="0" y="165296"/>
                </a:moveTo>
                <a:lnTo>
                  <a:pt x="34603" y="165296"/>
                </a:lnTo>
                <a:lnTo>
                  <a:pt x="50510" y="181204"/>
                </a:lnTo>
                <a:lnTo>
                  <a:pt x="94500" y="181204"/>
                </a:lnTo>
                <a:lnTo>
                  <a:pt x="94500" y="196954"/>
                </a:lnTo>
                <a:lnTo>
                  <a:pt x="43990" y="196954"/>
                </a:lnTo>
                <a:lnTo>
                  <a:pt x="28074" y="181046"/>
                </a:lnTo>
                <a:lnTo>
                  <a:pt x="0" y="181046"/>
                </a:lnTo>
                <a:close/>
                <a:moveTo>
                  <a:pt x="461522" y="133796"/>
                </a:moveTo>
                <a:lnTo>
                  <a:pt x="504000" y="133796"/>
                </a:lnTo>
                <a:lnTo>
                  <a:pt x="504000" y="149546"/>
                </a:lnTo>
                <a:lnTo>
                  <a:pt x="468051" y="149546"/>
                </a:lnTo>
                <a:lnTo>
                  <a:pt x="452135" y="165454"/>
                </a:lnTo>
                <a:lnTo>
                  <a:pt x="409500" y="165454"/>
                </a:lnTo>
                <a:lnTo>
                  <a:pt x="409500" y="149704"/>
                </a:lnTo>
                <a:lnTo>
                  <a:pt x="445615" y="149704"/>
                </a:lnTo>
                <a:close/>
                <a:moveTo>
                  <a:pt x="0" y="133796"/>
                </a:moveTo>
                <a:lnTo>
                  <a:pt x="42478" y="133796"/>
                </a:lnTo>
                <a:lnTo>
                  <a:pt x="58385" y="149704"/>
                </a:lnTo>
                <a:lnTo>
                  <a:pt x="94500" y="149704"/>
                </a:lnTo>
                <a:lnTo>
                  <a:pt x="94500" y="165454"/>
                </a:lnTo>
                <a:lnTo>
                  <a:pt x="51865" y="165454"/>
                </a:lnTo>
                <a:lnTo>
                  <a:pt x="35949" y="149546"/>
                </a:lnTo>
                <a:lnTo>
                  <a:pt x="0" y="149546"/>
                </a:lnTo>
                <a:close/>
                <a:moveTo>
                  <a:pt x="125915" y="126000"/>
                </a:moveTo>
                <a:lnTo>
                  <a:pt x="125915" y="378000"/>
                </a:lnTo>
                <a:lnTo>
                  <a:pt x="377915" y="378000"/>
                </a:lnTo>
                <a:lnTo>
                  <a:pt x="377915" y="126000"/>
                </a:lnTo>
                <a:close/>
                <a:moveTo>
                  <a:pt x="110165" y="110250"/>
                </a:moveTo>
                <a:lnTo>
                  <a:pt x="393665" y="110250"/>
                </a:lnTo>
                <a:lnTo>
                  <a:pt x="393665" y="393750"/>
                </a:lnTo>
                <a:lnTo>
                  <a:pt x="110165" y="393750"/>
                </a:lnTo>
                <a:close/>
                <a:moveTo>
                  <a:pt x="370038" y="78750"/>
                </a:moveTo>
                <a:lnTo>
                  <a:pt x="425163" y="78750"/>
                </a:lnTo>
                <a:lnTo>
                  <a:pt x="425163" y="133954"/>
                </a:lnTo>
                <a:lnTo>
                  <a:pt x="409413" y="133954"/>
                </a:lnTo>
                <a:lnTo>
                  <a:pt x="409413" y="94500"/>
                </a:lnTo>
                <a:lnTo>
                  <a:pt x="370038" y="94500"/>
                </a:lnTo>
                <a:close/>
                <a:moveTo>
                  <a:pt x="78663" y="78750"/>
                </a:moveTo>
                <a:lnTo>
                  <a:pt x="135103" y="78750"/>
                </a:lnTo>
                <a:lnTo>
                  <a:pt x="135103" y="94500"/>
                </a:lnTo>
                <a:lnTo>
                  <a:pt x="94413" y="94500"/>
                </a:lnTo>
                <a:lnTo>
                  <a:pt x="94413" y="133796"/>
                </a:lnTo>
                <a:lnTo>
                  <a:pt x="78663" y="133796"/>
                </a:lnTo>
                <a:close/>
                <a:moveTo>
                  <a:pt x="354453" y="0"/>
                </a:moveTo>
                <a:lnTo>
                  <a:pt x="370203" y="0"/>
                </a:lnTo>
                <a:lnTo>
                  <a:pt x="370203" y="42478"/>
                </a:lnTo>
                <a:lnTo>
                  <a:pt x="354296" y="58385"/>
                </a:lnTo>
                <a:lnTo>
                  <a:pt x="354296" y="94500"/>
                </a:lnTo>
                <a:lnTo>
                  <a:pt x="338546" y="94500"/>
                </a:lnTo>
                <a:lnTo>
                  <a:pt x="338546" y="51865"/>
                </a:lnTo>
                <a:lnTo>
                  <a:pt x="354453" y="35949"/>
                </a:lnTo>
                <a:close/>
                <a:moveTo>
                  <a:pt x="322953" y="0"/>
                </a:moveTo>
                <a:lnTo>
                  <a:pt x="338703" y="0"/>
                </a:lnTo>
                <a:lnTo>
                  <a:pt x="338703" y="34603"/>
                </a:lnTo>
                <a:lnTo>
                  <a:pt x="322796" y="50510"/>
                </a:lnTo>
                <a:lnTo>
                  <a:pt x="322796" y="94500"/>
                </a:lnTo>
                <a:lnTo>
                  <a:pt x="307046" y="94500"/>
                </a:lnTo>
                <a:lnTo>
                  <a:pt x="307046" y="43990"/>
                </a:lnTo>
                <a:lnTo>
                  <a:pt x="322953" y="28074"/>
                </a:lnTo>
                <a:close/>
                <a:moveTo>
                  <a:pt x="291453" y="0"/>
                </a:moveTo>
                <a:lnTo>
                  <a:pt x="307203" y="0"/>
                </a:lnTo>
                <a:lnTo>
                  <a:pt x="307203" y="26728"/>
                </a:lnTo>
                <a:lnTo>
                  <a:pt x="291296" y="42635"/>
                </a:lnTo>
                <a:lnTo>
                  <a:pt x="291296" y="94500"/>
                </a:lnTo>
                <a:lnTo>
                  <a:pt x="275546" y="94500"/>
                </a:lnTo>
                <a:lnTo>
                  <a:pt x="275546" y="36115"/>
                </a:lnTo>
                <a:lnTo>
                  <a:pt x="291453" y="20199"/>
                </a:lnTo>
                <a:close/>
                <a:moveTo>
                  <a:pt x="244046" y="0"/>
                </a:moveTo>
                <a:lnTo>
                  <a:pt x="259796" y="0"/>
                </a:lnTo>
                <a:lnTo>
                  <a:pt x="259953" y="94500"/>
                </a:lnTo>
                <a:lnTo>
                  <a:pt x="244204" y="94500"/>
                </a:lnTo>
                <a:close/>
                <a:moveTo>
                  <a:pt x="196796" y="0"/>
                </a:moveTo>
                <a:lnTo>
                  <a:pt x="212546" y="0"/>
                </a:lnTo>
                <a:lnTo>
                  <a:pt x="212546" y="20199"/>
                </a:lnTo>
                <a:lnTo>
                  <a:pt x="228454" y="36115"/>
                </a:lnTo>
                <a:lnTo>
                  <a:pt x="228454" y="94500"/>
                </a:lnTo>
                <a:lnTo>
                  <a:pt x="212704" y="94500"/>
                </a:lnTo>
                <a:lnTo>
                  <a:pt x="212704" y="42635"/>
                </a:lnTo>
                <a:lnTo>
                  <a:pt x="196796" y="26728"/>
                </a:lnTo>
                <a:close/>
                <a:moveTo>
                  <a:pt x="165296" y="0"/>
                </a:moveTo>
                <a:lnTo>
                  <a:pt x="181046" y="0"/>
                </a:lnTo>
                <a:lnTo>
                  <a:pt x="181046" y="28074"/>
                </a:lnTo>
                <a:lnTo>
                  <a:pt x="196954" y="43990"/>
                </a:lnTo>
                <a:lnTo>
                  <a:pt x="196954" y="94500"/>
                </a:lnTo>
                <a:lnTo>
                  <a:pt x="181204" y="94500"/>
                </a:lnTo>
                <a:lnTo>
                  <a:pt x="181204" y="50510"/>
                </a:lnTo>
                <a:lnTo>
                  <a:pt x="165296" y="34603"/>
                </a:lnTo>
                <a:close/>
                <a:moveTo>
                  <a:pt x="133796" y="0"/>
                </a:moveTo>
                <a:lnTo>
                  <a:pt x="149546" y="0"/>
                </a:lnTo>
                <a:lnTo>
                  <a:pt x="149546" y="35949"/>
                </a:lnTo>
                <a:lnTo>
                  <a:pt x="165454" y="51865"/>
                </a:lnTo>
                <a:lnTo>
                  <a:pt x="165454" y="94500"/>
                </a:lnTo>
                <a:lnTo>
                  <a:pt x="149704" y="94500"/>
                </a:lnTo>
                <a:lnTo>
                  <a:pt x="149704" y="58385"/>
                </a:lnTo>
                <a:lnTo>
                  <a:pt x="133796" y="42478"/>
                </a:lnTo>
                <a:close/>
              </a:path>
            </a:pathLst>
          </a:custGeom>
          <a:solidFill>
            <a:schemeClr val="bg1"/>
          </a:solidFill>
          <a:ln w="7739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/>
          <a:p>
            <a:pPr defTabSz="457200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任意形状 69"/>
          <p:cNvSpPr>
            <a:spLocks noChangeAspect="1"/>
          </p:cNvSpPr>
          <p:nvPr>
            <p:custDataLst>
              <p:tags r:id="rId23"/>
            </p:custDataLst>
          </p:nvPr>
        </p:nvSpPr>
        <p:spPr>
          <a:xfrm>
            <a:off x="4664432" y="2015519"/>
            <a:ext cx="503281" cy="504000"/>
          </a:xfrm>
          <a:custGeom>
            <a:avLst/>
            <a:gdLst>
              <a:gd name="connsiteX0" fmla="*/ 294819 w 608688"/>
              <a:gd name="connsiteY0" fmla="*/ 589638 h 609558"/>
              <a:gd name="connsiteX1" fmla="*/ 313869 w 608688"/>
              <a:gd name="connsiteY1" fmla="*/ 589638 h 609558"/>
              <a:gd name="connsiteX2" fmla="*/ 313869 w 608688"/>
              <a:gd name="connsiteY2" fmla="*/ 608688 h 609558"/>
              <a:gd name="connsiteX3" fmla="*/ 294819 w 608688"/>
              <a:gd name="connsiteY3" fmla="*/ 608688 h 609558"/>
              <a:gd name="connsiteX4" fmla="*/ 294819 w 608688"/>
              <a:gd name="connsiteY4" fmla="*/ 551538 h 609558"/>
              <a:gd name="connsiteX5" fmla="*/ 313869 w 608688"/>
              <a:gd name="connsiteY5" fmla="*/ 551538 h 609558"/>
              <a:gd name="connsiteX6" fmla="*/ 313869 w 608688"/>
              <a:gd name="connsiteY6" fmla="*/ 570588 h 609558"/>
              <a:gd name="connsiteX7" fmla="*/ 294819 w 608688"/>
              <a:gd name="connsiteY7" fmla="*/ 570588 h 609558"/>
              <a:gd name="connsiteX8" fmla="*/ 294821 w 608688"/>
              <a:gd name="connsiteY8" fmla="*/ 513438 h 609558"/>
              <a:gd name="connsiteX9" fmla="*/ 313871 w 608688"/>
              <a:gd name="connsiteY9" fmla="*/ 513438 h 609558"/>
              <a:gd name="connsiteX10" fmla="*/ 313871 w 608688"/>
              <a:gd name="connsiteY10" fmla="*/ 532488 h 609558"/>
              <a:gd name="connsiteX11" fmla="*/ 294821 w 608688"/>
              <a:gd name="connsiteY11" fmla="*/ 532488 h 609558"/>
              <a:gd name="connsiteX12" fmla="*/ 294824 w 608688"/>
              <a:gd name="connsiteY12" fmla="*/ 475338 h 609558"/>
              <a:gd name="connsiteX13" fmla="*/ 313874 w 608688"/>
              <a:gd name="connsiteY13" fmla="*/ 475338 h 609558"/>
              <a:gd name="connsiteX14" fmla="*/ 313874 w 608688"/>
              <a:gd name="connsiteY14" fmla="*/ 494388 h 609558"/>
              <a:gd name="connsiteX15" fmla="*/ 294824 w 608688"/>
              <a:gd name="connsiteY15" fmla="*/ 494388 h 609558"/>
              <a:gd name="connsiteX16" fmla="*/ 294824 w 608688"/>
              <a:gd name="connsiteY16" fmla="*/ 437238 h 609558"/>
              <a:gd name="connsiteX17" fmla="*/ 313874 w 608688"/>
              <a:gd name="connsiteY17" fmla="*/ 437238 h 609558"/>
              <a:gd name="connsiteX18" fmla="*/ 313874 w 608688"/>
              <a:gd name="connsiteY18" fmla="*/ 456288 h 609558"/>
              <a:gd name="connsiteX19" fmla="*/ 294824 w 608688"/>
              <a:gd name="connsiteY19" fmla="*/ 456288 h 609558"/>
              <a:gd name="connsiteX20" fmla="*/ 475338 w 608688"/>
              <a:gd name="connsiteY20" fmla="*/ 294824 h 609558"/>
              <a:gd name="connsiteX21" fmla="*/ 494388 w 608688"/>
              <a:gd name="connsiteY21" fmla="*/ 294824 h 609558"/>
              <a:gd name="connsiteX22" fmla="*/ 494388 w 608688"/>
              <a:gd name="connsiteY22" fmla="*/ 313874 h 609558"/>
              <a:gd name="connsiteX23" fmla="*/ 475338 w 608688"/>
              <a:gd name="connsiteY23" fmla="*/ 313874 h 609558"/>
              <a:gd name="connsiteX24" fmla="*/ 437238 w 608688"/>
              <a:gd name="connsiteY24" fmla="*/ 294824 h 609558"/>
              <a:gd name="connsiteX25" fmla="*/ 456288 w 608688"/>
              <a:gd name="connsiteY25" fmla="*/ 294824 h 609558"/>
              <a:gd name="connsiteX26" fmla="*/ 456288 w 608688"/>
              <a:gd name="connsiteY26" fmla="*/ 313874 h 609558"/>
              <a:gd name="connsiteX27" fmla="*/ 437238 w 608688"/>
              <a:gd name="connsiteY27" fmla="*/ 313874 h 609558"/>
              <a:gd name="connsiteX28" fmla="*/ 152400 w 608688"/>
              <a:gd name="connsiteY28" fmla="*/ 294824 h 609558"/>
              <a:gd name="connsiteX29" fmla="*/ 171450 w 608688"/>
              <a:gd name="connsiteY29" fmla="*/ 294824 h 609558"/>
              <a:gd name="connsiteX30" fmla="*/ 171450 w 608688"/>
              <a:gd name="connsiteY30" fmla="*/ 313874 h 609558"/>
              <a:gd name="connsiteX31" fmla="*/ 152400 w 608688"/>
              <a:gd name="connsiteY31" fmla="*/ 313874 h 609558"/>
              <a:gd name="connsiteX32" fmla="*/ 114300 w 608688"/>
              <a:gd name="connsiteY32" fmla="*/ 294824 h 609558"/>
              <a:gd name="connsiteX33" fmla="*/ 133350 w 608688"/>
              <a:gd name="connsiteY33" fmla="*/ 294824 h 609558"/>
              <a:gd name="connsiteX34" fmla="*/ 133350 w 608688"/>
              <a:gd name="connsiteY34" fmla="*/ 313874 h 609558"/>
              <a:gd name="connsiteX35" fmla="*/ 114300 w 608688"/>
              <a:gd name="connsiteY35" fmla="*/ 313874 h 609558"/>
              <a:gd name="connsiteX36" fmla="*/ 513438 w 608688"/>
              <a:gd name="connsiteY36" fmla="*/ 294821 h 609558"/>
              <a:gd name="connsiteX37" fmla="*/ 532488 w 608688"/>
              <a:gd name="connsiteY37" fmla="*/ 294821 h 609558"/>
              <a:gd name="connsiteX38" fmla="*/ 532488 w 608688"/>
              <a:gd name="connsiteY38" fmla="*/ 313871 h 609558"/>
              <a:gd name="connsiteX39" fmla="*/ 513438 w 608688"/>
              <a:gd name="connsiteY39" fmla="*/ 313871 h 609558"/>
              <a:gd name="connsiteX40" fmla="*/ 76200 w 608688"/>
              <a:gd name="connsiteY40" fmla="*/ 294821 h 609558"/>
              <a:gd name="connsiteX41" fmla="*/ 95250 w 608688"/>
              <a:gd name="connsiteY41" fmla="*/ 294821 h 609558"/>
              <a:gd name="connsiteX42" fmla="*/ 95250 w 608688"/>
              <a:gd name="connsiteY42" fmla="*/ 313871 h 609558"/>
              <a:gd name="connsiteX43" fmla="*/ 76200 w 608688"/>
              <a:gd name="connsiteY43" fmla="*/ 313871 h 609558"/>
              <a:gd name="connsiteX44" fmla="*/ 589638 w 608688"/>
              <a:gd name="connsiteY44" fmla="*/ 294819 h 609558"/>
              <a:gd name="connsiteX45" fmla="*/ 608688 w 608688"/>
              <a:gd name="connsiteY45" fmla="*/ 294819 h 609558"/>
              <a:gd name="connsiteX46" fmla="*/ 608688 w 608688"/>
              <a:gd name="connsiteY46" fmla="*/ 313869 h 609558"/>
              <a:gd name="connsiteX47" fmla="*/ 589638 w 608688"/>
              <a:gd name="connsiteY47" fmla="*/ 313869 h 609558"/>
              <a:gd name="connsiteX48" fmla="*/ 551538 w 608688"/>
              <a:gd name="connsiteY48" fmla="*/ 294819 h 609558"/>
              <a:gd name="connsiteX49" fmla="*/ 570588 w 608688"/>
              <a:gd name="connsiteY49" fmla="*/ 294819 h 609558"/>
              <a:gd name="connsiteX50" fmla="*/ 570588 w 608688"/>
              <a:gd name="connsiteY50" fmla="*/ 313869 h 609558"/>
              <a:gd name="connsiteX51" fmla="*/ 551538 w 608688"/>
              <a:gd name="connsiteY51" fmla="*/ 313869 h 609558"/>
              <a:gd name="connsiteX52" fmla="*/ 38100 w 608688"/>
              <a:gd name="connsiteY52" fmla="*/ 294819 h 609558"/>
              <a:gd name="connsiteX53" fmla="*/ 57150 w 608688"/>
              <a:gd name="connsiteY53" fmla="*/ 294819 h 609558"/>
              <a:gd name="connsiteX54" fmla="*/ 57150 w 608688"/>
              <a:gd name="connsiteY54" fmla="*/ 313869 h 609558"/>
              <a:gd name="connsiteX55" fmla="*/ 38100 w 608688"/>
              <a:gd name="connsiteY55" fmla="*/ 313869 h 609558"/>
              <a:gd name="connsiteX56" fmla="*/ 0 w 608688"/>
              <a:gd name="connsiteY56" fmla="*/ 294819 h 609558"/>
              <a:gd name="connsiteX57" fmla="*/ 19050 w 608688"/>
              <a:gd name="connsiteY57" fmla="*/ 294819 h 609558"/>
              <a:gd name="connsiteX58" fmla="*/ 19050 w 608688"/>
              <a:gd name="connsiteY58" fmla="*/ 313869 h 609558"/>
              <a:gd name="connsiteX59" fmla="*/ 0 w 608688"/>
              <a:gd name="connsiteY59" fmla="*/ 313869 h 609558"/>
              <a:gd name="connsiteX60" fmla="*/ 294824 w 608688"/>
              <a:gd name="connsiteY60" fmla="*/ 152400 h 609558"/>
              <a:gd name="connsiteX61" fmla="*/ 313874 w 608688"/>
              <a:gd name="connsiteY61" fmla="*/ 152400 h 609558"/>
              <a:gd name="connsiteX62" fmla="*/ 313874 w 608688"/>
              <a:gd name="connsiteY62" fmla="*/ 171450 h 609558"/>
              <a:gd name="connsiteX63" fmla="*/ 294824 w 608688"/>
              <a:gd name="connsiteY63" fmla="*/ 171450 h 609558"/>
              <a:gd name="connsiteX64" fmla="*/ 294824 w 608688"/>
              <a:gd name="connsiteY64" fmla="*/ 114300 h 609558"/>
              <a:gd name="connsiteX65" fmla="*/ 313874 w 608688"/>
              <a:gd name="connsiteY65" fmla="*/ 114300 h 609558"/>
              <a:gd name="connsiteX66" fmla="*/ 313874 w 608688"/>
              <a:gd name="connsiteY66" fmla="*/ 133350 h 609558"/>
              <a:gd name="connsiteX67" fmla="*/ 294824 w 608688"/>
              <a:gd name="connsiteY67" fmla="*/ 133350 h 609558"/>
              <a:gd name="connsiteX68" fmla="*/ 294821 w 608688"/>
              <a:gd name="connsiteY68" fmla="*/ 76200 h 609558"/>
              <a:gd name="connsiteX69" fmla="*/ 313871 w 608688"/>
              <a:gd name="connsiteY69" fmla="*/ 76200 h 609558"/>
              <a:gd name="connsiteX70" fmla="*/ 313871 w 608688"/>
              <a:gd name="connsiteY70" fmla="*/ 95250 h 609558"/>
              <a:gd name="connsiteX71" fmla="*/ 294821 w 608688"/>
              <a:gd name="connsiteY71" fmla="*/ 95250 h 609558"/>
              <a:gd name="connsiteX72" fmla="*/ 294819 w 608688"/>
              <a:gd name="connsiteY72" fmla="*/ 38100 h 609558"/>
              <a:gd name="connsiteX73" fmla="*/ 313869 w 608688"/>
              <a:gd name="connsiteY73" fmla="*/ 38100 h 609558"/>
              <a:gd name="connsiteX74" fmla="*/ 313869 w 608688"/>
              <a:gd name="connsiteY74" fmla="*/ 57150 h 609558"/>
              <a:gd name="connsiteX75" fmla="*/ 294819 w 608688"/>
              <a:gd name="connsiteY75" fmla="*/ 57150 h 609558"/>
              <a:gd name="connsiteX76" fmla="*/ 257365 w 608688"/>
              <a:gd name="connsiteY76" fmla="*/ 23956 h 609558"/>
              <a:gd name="connsiteX77" fmla="*/ 22891 w 608688"/>
              <a:gd name="connsiteY77" fmla="*/ 257365 h 609558"/>
              <a:gd name="connsiteX78" fmla="*/ 127936 w 608688"/>
              <a:gd name="connsiteY78" fmla="*/ 257365 h 609558"/>
              <a:gd name="connsiteX79" fmla="*/ 127187 w 608688"/>
              <a:gd name="connsiteY79" fmla="*/ 166901 h 609558"/>
              <a:gd name="connsiteX80" fmla="*/ 261044 w 608688"/>
              <a:gd name="connsiteY80" fmla="*/ 303683 h 609558"/>
              <a:gd name="connsiteX81" fmla="*/ 129457 w 608688"/>
              <a:gd name="connsiteY81" fmla="*/ 441842 h 609558"/>
              <a:gd name="connsiteX82" fmla="*/ 128722 w 608688"/>
              <a:gd name="connsiteY82" fmla="*/ 352615 h 609558"/>
              <a:gd name="connsiteX83" fmla="*/ 22552 w 608688"/>
              <a:gd name="connsiteY83" fmla="*/ 352620 h 609558"/>
              <a:gd name="connsiteX84" fmla="*/ 257365 w 608688"/>
              <a:gd name="connsiteY84" fmla="*/ 587727 h 609558"/>
              <a:gd name="connsiteX85" fmla="*/ 257365 w 608688"/>
              <a:gd name="connsiteY85" fmla="*/ 480752 h 609558"/>
              <a:gd name="connsiteX86" fmla="*/ 166901 w 608688"/>
              <a:gd name="connsiteY86" fmla="*/ 481500 h 609558"/>
              <a:gd name="connsiteX87" fmla="*/ 303683 w 608688"/>
              <a:gd name="connsiteY87" fmla="*/ 347639 h 609558"/>
              <a:gd name="connsiteX88" fmla="*/ 441842 w 608688"/>
              <a:gd name="connsiteY88" fmla="*/ 479226 h 609558"/>
              <a:gd name="connsiteX89" fmla="*/ 352615 w 608688"/>
              <a:gd name="connsiteY89" fmla="*/ 479966 h 609558"/>
              <a:gd name="connsiteX90" fmla="*/ 352625 w 608688"/>
              <a:gd name="connsiteY90" fmla="*/ 587554 h 609558"/>
              <a:gd name="connsiteX91" fmla="*/ 586262 w 608688"/>
              <a:gd name="connsiteY91" fmla="*/ 352620 h 609558"/>
              <a:gd name="connsiteX92" fmla="*/ 470441 w 608688"/>
              <a:gd name="connsiteY92" fmla="*/ 352615 h 609558"/>
              <a:gd name="connsiteX93" fmla="*/ 469701 w 608688"/>
              <a:gd name="connsiteY93" fmla="*/ 441842 h 609558"/>
              <a:gd name="connsiteX94" fmla="*/ 338114 w 608688"/>
              <a:gd name="connsiteY94" fmla="*/ 303683 h 609558"/>
              <a:gd name="connsiteX95" fmla="*/ 471975 w 608688"/>
              <a:gd name="connsiteY95" fmla="*/ 166901 h 609558"/>
              <a:gd name="connsiteX96" fmla="*/ 471226 w 608688"/>
              <a:gd name="connsiteY96" fmla="*/ 257365 h 609558"/>
              <a:gd name="connsiteX97" fmla="*/ 586159 w 608688"/>
              <a:gd name="connsiteY97" fmla="*/ 257393 h 609558"/>
              <a:gd name="connsiteX98" fmla="*/ 352615 w 608688"/>
              <a:gd name="connsiteY98" fmla="*/ 24124 h 609558"/>
              <a:gd name="connsiteX99" fmla="*/ 352615 w 608688"/>
              <a:gd name="connsiteY99" fmla="*/ 138247 h 609558"/>
              <a:gd name="connsiteX100" fmla="*/ 441842 w 608688"/>
              <a:gd name="connsiteY100" fmla="*/ 138986 h 609558"/>
              <a:gd name="connsiteX101" fmla="*/ 303683 w 608688"/>
              <a:gd name="connsiteY101" fmla="*/ 270569 h 609558"/>
              <a:gd name="connsiteX102" fmla="*/ 166901 w 608688"/>
              <a:gd name="connsiteY102" fmla="*/ 136712 h 609558"/>
              <a:gd name="connsiteX103" fmla="*/ 257365 w 608688"/>
              <a:gd name="connsiteY103" fmla="*/ 137461 h 609558"/>
              <a:gd name="connsiteX104" fmla="*/ 276415 w 608688"/>
              <a:gd name="connsiteY104" fmla="*/ 2125 h 609558"/>
              <a:gd name="connsiteX105" fmla="*/ 276415 w 608688"/>
              <a:gd name="connsiteY105" fmla="*/ 156669 h 609558"/>
              <a:gd name="connsiteX106" fmla="*/ 214005 w 608688"/>
              <a:gd name="connsiteY106" fmla="*/ 156153 h 609558"/>
              <a:gd name="connsiteX107" fmla="*/ 303860 w 608688"/>
              <a:gd name="connsiteY107" fmla="*/ 244087 h 609558"/>
              <a:gd name="connsiteX108" fmla="*/ 394626 w 608688"/>
              <a:gd name="connsiteY108" fmla="*/ 157646 h 609558"/>
              <a:gd name="connsiteX109" fmla="*/ 333565 w 608688"/>
              <a:gd name="connsiteY109" fmla="*/ 157139 h 609558"/>
              <a:gd name="connsiteX110" fmla="*/ 333565 w 608688"/>
              <a:gd name="connsiteY110" fmla="*/ 2213 h 609558"/>
              <a:gd name="connsiteX111" fmla="*/ 344322 w 608688"/>
              <a:gd name="connsiteY111" fmla="*/ 3618 h 609558"/>
              <a:gd name="connsiteX112" fmla="*/ 606669 w 608688"/>
              <a:gd name="connsiteY112" fmla="*/ 265676 h 609558"/>
              <a:gd name="connsiteX113" fmla="*/ 608088 w 608688"/>
              <a:gd name="connsiteY113" fmla="*/ 276443 h 609558"/>
              <a:gd name="connsiteX114" fmla="*/ 452018 w 608688"/>
              <a:gd name="connsiteY114" fmla="*/ 276415 h 609558"/>
              <a:gd name="connsiteX115" fmla="*/ 452535 w 608688"/>
              <a:gd name="connsiteY115" fmla="*/ 214005 h 609558"/>
              <a:gd name="connsiteX116" fmla="*/ 364596 w 608688"/>
              <a:gd name="connsiteY116" fmla="*/ 303860 h 609558"/>
              <a:gd name="connsiteX117" fmla="*/ 451042 w 608688"/>
              <a:gd name="connsiteY117" fmla="*/ 394627 h 609558"/>
              <a:gd name="connsiteX118" fmla="*/ 451549 w 608688"/>
              <a:gd name="connsiteY118" fmla="*/ 333565 h 609558"/>
              <a:gd name="connsiteX119" fmla="*/ 608144 w 608688"/>
              <a:gd name="connsiteY119" fmla="*/ 333570 h 609558"/>
              <a:gd name="connsiteX120" fmla="*/ 606753 w 608688"/>
              <a:gd name="connsiteY120" fmla="*/ 344318 h 609558"/>
              <a:gd name="connsiteX121" fmla="*/ 344332 w 608688"/>
              <a:gd name="connsiteY121" fmla="*/ 608060 h 609558"/>
              <a:gd name="connsiteX122" fmla="*/ 333575 w 608688"/>
              <a:gd name="connsiteY122" fmla="*/ 609465 h 609558"/>
              <a:gd name="connsiteX123" fmla="*/ 333565 w 608688"/>
              <a:gd name="connsiteY123" fmla="*/ 461074 h 609558"/>
              <a:gd name="connsiteX124" fmla="*/ 394627 w 608688"/>
              <a:gd name="connsiteY124" fmla="*/ 460567 h 609558"/>
              <a:gd name="connsiteX125" fmla="*/ 303860 w 608688"/>
              <a:gd name="connsiteY125" fmla="*/ 374121 h 609558"/>
              <a:gd name="connsiteX126" fmla="*/ 214005 w 608688"/>
              <a:gd name="connsiteY126" fmla="*/ 462060 h 609558"/>
              <a:gd name="connsiteX127" fmla="*/ 276415 w 608688"/>
              <a:gd name="connsiteY127" fmla="*/ 461543 h 609558"/>
              <a:gd name="connsiteX128" fmla="*/ 276415 w 608688"/>
              <a:gd name="connsiteY128" fmla="*/ 609558 h 609558"/>
              <a:gd name="connsiteX129" fmla="*/ 265690 w 608688"/>
              <a:gd name="connsiteY129" fmla="*/ 608195 h 609558"/>
              <a:gd name="connsiteX130" fmla="*/ 2237 w 608688"/>
              <a:gd name="connsiteY130" fmla="*/ 345378 h 609558"/>
              <a:gd name="connsiteX131" fmla="*/ 2158 w 608688"/>
              <a:gd name="connsiteY131" fmla="*/ 343095 h 609558"/>
              <a:gd name="connsiteX132" fmla="*/ 2158 w 608688"/>
              <a:gd name="connsiteY132" fmla="*/ 333570 h 609558"/>
              <a:gd name="connsiteX133" fmla="*/ 147614 w 608688"/>
              <a:gd name="connsiteY133" fmla="*/ 333565 h 609558"/>
              <a:gd name="connsiteX134" fmla="*/ 148116 w 608688"/>
              <a:gd name="connsiteY134" fmla="*/ 394626 h 609558"/>
              <a:gd name="connsiteX135" fmla="*/ 234562 w 608688"/>
              <a:gd name="connsiteY135" fmla="*/ 303860 h 609558"/>
              <a:gd name="connsiteX136" fmla="*/ 146628 w 608688"/>
              <a:gd name="connsiteY136" fmla="*/ 214005 h 609558"/>
              <a:gd name="connsiteX137" fmla="*/ 147144 w 608688"/>
              <a:gd name="connsiteY137" fmla="*/ 276415 h 609558"/>
              <a:gd name="connsiteX138" fmla="*/ 953 w 608688"/>
              <a:gd name="connsiteY138" fmla="*/ 276415 h 609558"/>
              <a:gd name="connsiteX139" fmla="*/ 2376 w 608688"/>
              <a:gd name="connsiteY139" fmla="*/ 265644 h 609558"/>
              <a:gd name="connsiteX140" fmla="*/ 265690 w 608688"/>
              <a:gd name="connsiteY140" fmla="*/ 3488 h 609558"/>
              <a:gd name="connsiteX141" fmla="*/ 294819 w 608688"/>
              <a:gd name="connsiteY141" fmla="*/ 0 h 609558"/>
              <a:gd name="connsiteX142" fmla="*/ 313869 w 608688"/>
              <a:gd name="connsiteY142" fmla="*/ 0 h 609558"/>
              <a:gd name="connsiteX143" fmla="*/ 313869 w 608688"/>
              <a:gd name="connsiteY143" fmla="*/ 19050 h 609558"/>
              <a:gd name="connsiteX144" fmla="*/ 294819 w 608688"/>
              <a:gd name="connsiteY144" fmla="*/ 19050 h 609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08688" h="609558">
                <a:moveTo>
                  <a:pt x="294819" y="589638"/>
                </a:moveTo>
                <a:lnTo>
                  <a:pt x="313869" y="589638"/>
                </a:lnTo>
                <a:lnTo>
                  <a:pt x="313869" y="608688"/>
                </a:lnTo>
                <a:lnTo>
                  <a:pt x="294819" y="608688"/>
                </a:lnTo>
                <a:close/>
                <a:moveTo>
                  <a:pt x="294819" y="551538"/>
                </a:moveTo>
                <a:lnTo>
                  <a:pt x="313869" y="551538"/>
                </a:lnTo>
                <a:lnTo>
                  <a:pt x="313869" y="570588"/>
                </a:lnTo>
                <a:lnTo>
                  <a:pt x="294819" y="570588"/>
                </a:lnTo>
                <a:close/>
                <a:moveTo>
                  <a:pt x="294821" y="513438"/>
                </a:moveTo>
                <a:lnTo>
                  <a:pt x="313871" y="513438"/>
                </a:lnTo>
                <a:lnTo>
                  <a:pt x="313871" y="532488"/>
                </a:lnTo>
                <a:lnTo>
                  <a:pt x="294821" y="532488"/>
                </a:lnTo>
                <a:close/>
                <a:moveTo>
                  <a:pt x="294824" y="475338"/>
                </a:moveTo>
                <a:lnTo>
                  <a:pt x="313874" y="475338"/>
                </a:lnTo>
                <a:lnTo>
                  <a:pt x="313874" y="494388"/>
                </a:lnTo>
                <a:lnTo>
                  <a:pt x="294824" y="494388"/>
                </a:lnTo>
                <a:close/>
                <a:moveTo>
                  <a:pt x="294824" y="437238"/>
                </a:moveTo>
                <a:lnTo>
                  <a:pt x="313874" y="437238"/>
                </a:lnTo>
                <a:lnTo>
                  <a:pt x="313874" y="456288"/>
                </a:lnTo>
                <a:lnTo>
                  <a:pt x="294824" y="456288"/>
                </a:lnTo>
                <a:close/>
                <a:moveTo>
                  <a:pt x="475338" y="294824"/>
                </a:moveTo>
                <a:lnTo>
                  <a:pt x="494388" y="294824"/>
                </a:lnTo>
                <a:lnTo>
                  <a:pt x="494388" y="313874"/>
                </a:lnTo>
                <a:lnTo>
                  <a:pt x="475338" y="313874"/>
                </a:lnTo>
                <a:close/>
                <a:moveTo>
                  <a:pt x="437238" y="294824"/>
                </a:moveTo>
                <a:lnTo>
                  <a:pt x="456288" y="294824"/>
                </a:lnTo>
                <a:lnTo>
                  <a:pt x="456288" y="313874"/>
                </a:lnTo>
                <a:lnTo>
                  <a:pt x="437238" y="313874"/>
                </a:lnTo>
                <a:close/>
                <a:moveTo>
                  <a:pt x="152400" y="294824"/>
                </a:moveTo>
                <a:lnTo>
                  <a:pt x="171450" y="294824"/>
                </a:lnTo>
                <a:lnTo>
                  <a:pt x="171450" y="313874"/>
                </a:lnTo>
                <a:lnTo>
                  <a:pt x="152400" y="313874"/>
                </a:lnTo>
                <a:close/>
                <a:moveTo>
                  <a:pt x="114300" y="294824"/>
                </a:moveTo>
                <a:lnTo>
                  <a:pt x="133350" y="294824"/>
                </a:lnTo>
                <a:lnTo>
                  <a:pt x="133350" y="313874"/>
                </a:lnTo>
                <a:lnTo>
                  <a:pt x="114300" y="313874"/>
                </a:lnTo>
                <a:close/>
                <a:moveTo>
                  <a:pt x="513438" y="294821"/>
                </a:moveTo>
                <a:lnTo>
                  <a:pt x="532488" y="294821"/>
                </a:lnTo>
                <a:lnTo>
                  <a:pt x="532488" y="313871"/>
                </a:lnTo>
                <a:lnTo>
                  <a:pt x="513438" y="313871"/>
                </a:lnTo>
                <a:close/>
                <a:moveTo>
                  <a:pt x="76200" y="294821"/>
                </a:moveTo>
                <a:lnTo>
                  <a:pt x="95250" y="294821"/>
                </a:lnTo>
                <a:lnTo>
                  <a:pt x="95250" y="313871"/>
                </a:lnTo>
                <a:lnTo>
                  <a:pt x="76200" y="313871"/>
                </a:lnTo>
                <a:close/>
                <a:moveTo>
                  <a:pt x="589638" y="294819"/>
                </a:moveTo>
                <a:lnTo>
                  <a:pt x="608688" y="294819"/>
                </a:lnTo>
                <a:lnTo>
                  <a:pt x="608688" y="313869"/>
                </a:lnTo>
                <a:lnTo>
                  <a:pt x="589638" y="313869"/>
                </a:lnTo>
                <a:close/>
                <a:moveTo>
                  <a:pt x="551538" y="294819"/>
                </a:moveTo>
                <a:lnTo>
                  <a:pt x="570588" y="294819"/>
                </a:lnTo>
                <a:lnTo>
                  <a:pt x="570588" y="313869"/>
                </a:lnTo>
                <a:lnTo>
                  <a:pt x="551538" y="313869"/>
                </a:lnTo>
                <a:close/>
                <a:moveTo>
                  <a:pt x="38100" y="294819"/>
                </a:moveTo>
                <a:lnTo>
                  <a:pt x="57150" y="294819"/>
                </a:lnTo>
                <a:lnTo>
                  <a:pt x="57150" y="313869"/>
                </a:lnTo>
                <a:lnTo>
                  <a:pt x="38100" y="313869"/>
                </a:lnTo>
                <a:close/>
                <a:moveTo>
                  <a:pt x="0" y="294819"/>
                </a:moveTo>
                <a:lnTo>
                  <a:pt x="19050" y="294819"/>
                </a:lnTo>
                <a:lnTo>
                  <a:pt x="19050" y="313869"/>
                </a:lnTo>
                <a:lnTo>
                  <a:pt x="0" y="313869"/>
                </a:lnTo>
                <a:close/>
                <a:moveTo>
                  <a:pt x="294824" y="152400"/>
                </a:moveTo>
                <a:lnTo>
                  <a:pt x="313874" y="152400"/>
                </a:lnTo>
                <a:lnTo>
                  <a:pt x="313874" y="171450"/>
                </a:lnTo>
                <a:lnTo>
                  <a:pt x="294824" y="171450"/>
                </a:lnTo>
                <a:close/>
                <a:moveTo>
                  <a:pt x="294824" y="114300"/>
                </a:moveTo>
                <a:lnTo>
                  <a:pt x="313874" y="114300"/>
                </a:lnTo>
                <a:lnTo>
                  <a:pt x="313874" y="133350"/>
                </a:lnTo>
                <a:lnTo>
                  <a:pt x="294824" y="133350"/>
                </a:lnTo>
                <a:close/>
                <a:moveTo>
                  <a:pt x="294821" y="76200"/>
                </a:moveTo>
                <a:lnTo>
                  <a:pt x="313871" y="76200"/>
                </a:lnTo>
                <a:lnTo>
                  <a:pt x="313871" y="95250"/>
                </a:lnTo>
                <a:lnTo>
                  <a:pt x="294821" y="95250"/>
                </a:lnTo>
                <a:close/>
                <a:moveTo>
                  <a:pt x="294819" y="38100"/>
                </a:moveTo>
                <a:lnTo>
                  <a:pt x="313869" y="38100"/>
                </a:lnTo>
                <a:lnTo>
                  <a:pt x="313869" y="57150"/>
                </a:lnTo>
                <a:lnTo>
                  <a:pt x="294819" y="57150"/>
                </a:lnTo>
                <a:close/>
                <a:moveTo>
                  <a:pt x="257365" y="23956"/>
                </a:moveTo>
                <a:cubicBezTo>
                  <a:pt x="137501" y="43936"/>
                  <a:pt x="43416" y="137593"/>
                  <a:pt x="22891" y="257365"/>
                </a:cubicBezTo>
                <a:lnTo>
                  <a:pt x="127936" y="257365"/>
                </a:lnTo>
                <a:lnTo>
                  <a:pt x="127187" y="166901"/>
                </a:lnTo>
                <a:lnTo>
                  <a:pt x="261044" y="303683"/>
                </a:lnTo>
                <a:lnTo>
                  <a:pt x="129457" y="441842"/>
                </a:lnTo>
                <a:lnTo>
                  <a:pt x="128722" y="352615"/>
                </a:lnTo>
                <a:lnTo>
                  <a:pt x="22552" y="352620"/>
                </a:lnTo>
                <a:cubicBezTo>
                  <a:pt x="42432" y="473170"/>
                  <a:pt x="136840" y="567696"/>
                  <a:pt x="257365" y="587727"/>
                </a:cubicBezTo>
                <a:lnTo>
                  <a:pt x="257365" y="480752"/>
                </a:lnTo>
                <a:lnTo>
                  <a:pt x="166901" y="481500"/>
                </a:lnTo>
                <a:lnTo>
                  <a:pt x="303683" y="347639"/>
                </a:lnTo>
                <a:lnTo>
                  <a:pt x="441842" y="479226"/>
                </a:lnTo>
                <a:lnTo>
                  <a:pt x="352615" y="479966"/>
                </a:lnTo>
                <a:lnTo>
                  <a:pt x="352625" y="587554"/>
                </a:lnTo>
                <a:cubicBezTo>
                  <a:pt x="472527" y="566870"/>
                  <a:pt x="566242" y="472634"/>
                  <a:pt x="586262" y="352620"/>
                </a:cubicBezTo>
                <a:lnTo>
                  <a:pt x="470441" y="352615"/>
                </a:lnTo>
                <a:lnTo>
                  <a:pt x="469701" y="441842"/>
                </a:lnTo>
                <a:lnTo>
                  <a:pt x="338114" y="303683"/>
                </a:lnTo>
                <a:lnTo>
                  <a:pt x="471975" y="166901"/>
                </a:lnTo>
                <a:lnTo>
                  <a:pt x="471226" y="257365"/>
                </a:lnTo>
                <a:lnTo>
                  <a:pt x="586159" y="257393"/>
                </a:lnTo>
                <a:cubicBezTo>
                  <a:pt x="565640" y="137986"/>
                  <a:pt x="472046" y="44502"/>
                  <a:pt x="352615" y="24124"/>
                </a:cubicBezTo>
                <a:lnTo>
                  <a:pt x="352615" y="138247"/>
                </a:lnTo>
                <a:lnTo>
                  <a:pt x="441842" y="138986"/>
                </a:lnTo>
                <a:lnTo>
                  <a:pt x="303683" y="270569"/>
                </a:lnTo>
                <a:lnTo>
                  <a:pt x="166901" y="136712"/>
                </a:lnTo>
                <a:lnTo>
                  <a:pt x="257365" y="137461"/>
                </a:lnTo>
                <a:close/>
                <a:moveTo>
                  <a:pt x="276415" y="2125"/>
                </a:moveTo>
                <a:lnTo>
                  <a:pt x="276415" y="156669"/>
                </a:lnTo>
                <a:lnTo>
                  <a:pt x="214005" y="156153"/>
                </a:lnTo>
                <a:lnTo>
                  <a:pt x="303860" y="244087"/>
                </a:lnTo>
                <a:lnTo>
                  <a:pt x="394626" y="157646"/>
                </a:lnTo>
                <a:lnTo>
                  <a:pt x="333565" y="157139"/>
                </a:lnTo>
                <a:lnTo>
                  <a:pt x="333565" y="2213"/>
                </a:lnTo>
                <a:lnTo>
                  <a:pt x="344322" y="3618"/>
                </a:lnTo>
                <a:cubicBezTo>
                  <a:pt x="480971" y="21593"/>
                  <a:pt x="588544" y="129048"/>
                  <a:pt x="606669" y="265676"/>
                </a:cubicBezTo>
                <a:lnTo>
                  <a:pt x="608088" y="276443"/>
                </a:lnTo>
                <a:lnTo>
                  <a:pt x="452018" y="276415"/>
                </a:lnTo>
                <a:lnTo>
                  <a:pt x="452535" y="214005"/>
                </a:lnTo>
                <a:lnTo>
                  <a:pt x="364596" y="303860"/>
                </a:lnTo>
                <a:lnTo>
                  <a:pt x="451042" y="394627"/>
                </a:lnTo>
                <a:lnTo>
                  <a:pt x="451549" y="333565"/>
                </a:lnTo>
                <a:lnTo>
                  <a:pt x="608144" y="333570"/>
                </a:lnTo>
                <a:lnTo>
                  <a:pt x="606753" y="344318"/>
                </a:lnTo>
                <a:cubicBezTo>
                  <a:pt x="589160" y="481545"/>
                  <a:pt x="481469" y="589778"/>
                  <a:pt x="344332" y="608060"/>
                </a:cubicBezTo>
                <a:lnTo>
                  <a:pt x="333575" y="609465"/>
                </a:lnTo>
                <a:lnTo>
                  <a:pt x="333565" y="461074"/>
                </a:lnTo>
                <a:lnTo>
                  <a:pt x="394627" y="460567"/>
                </a:lnTo>
                <a:lnTo>
                  <a:pt x="303860" y="374121"/>
                </a:lnTo>
                <a:lnTo>
                  <a:pt x="214005" y="462060"/>
                </a:lnTo>
                <a:lnTo>
                  <a:pt x="276415" y="461543"/>
                </a:lnTo>
                <a:lnTo>
                  <a:pt x="276415" y="609558"/>
                </a:lnTo>
                <a:lnTo>
                  <a:pt x="265690" y="608195"/>
                </a:lnTo>
                <a:cubicBezTo>
                  <a:pt x="128322" y="590698"/>
                  <a:pt x="20066" y="482704"/>
                  <a:pt x="2237" y="345378"/>
                </a:cubicBezTo>
                <a:lnTo>
                  <a:pt x="2158" y="343095"/>
                </a:lnTo>
                <a:lnTo>
                  <a:pt x="2158" y="333570"/>
                </a:lnTo>
                <a:lnTo>
                  <a:pt x="147614" y="333565"/>
                </a:lnTo>
                <a:lnTo>
                  <a:pt x="148116" y="394626"/>
                </a:lnTo>
                <a:lnTo>
                  <a:pt x="234562" y="303860"/>
                </a:lnTo>
                <a:lnTo>
                  <a:pt x="146628" y="214005"/>
                </a:lnTo>
                <a:lnTo>
                  <a:pt x="147144" y="276415"/>
                </a:lnTo>
                <a:lnTo>
                  <a:pt x="953" y="276415"/>
                </a:lnTo>
                <a:lnTo>
                  <a:pt x="2376" y="265644"/>
                </a:lnTo>
                <a:cubicBezTo>
                  <a:pt x="20496" y="128635"/>
                  <a:pt x="128602" y="21004"/>
                  <a:pt x="265690" y="3488"/>
                </a:cubicBezTo>
                <a:close/>
                <a:moveTo>
                  <a:pt x="294819" y="0"/>
                </a:moveTo>
                <a:lnTo>
                  <a:pt x="313869" y="0"/>
                </a:lnTo>
                <a:lnTo>
                  <a:pt x="313869" y="19050"/>
                </a:lnTo>
                <a:lnTo>
                  <a:pt x="294819" y="1905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/>
          <a:p>
            <a:pPr defTabSz="457200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任意形状 91"/>
          <p:cNvSpPr>
            <a:spLocks noChangeAspect="1"/>
          </p:cNvSpPr>
          <p:nvPr>
            <p:custDataLst>
              <p:tags r:id="rId24"/>
            </p:custDataLst>
          </p:nvPr>
        </p:nvSpPr>
        <p:spPr>
          <a:xfrm>
            <a:off x="9406398" y="4365719"/>
            <a:ext cx="440351" cy="504000"/>
          </a:xfrm>
          <a:custGeom>
            <a:avLst/>
            <a:gdLst>
              <a:gd name="connsiteX0" fmla="*/ 303624 w 532209"/>
              <a:gd name="connsiteY0" fmla="*/ 551980 h 609134"/>
              <a:gd name="connsiteX1" fmla="*/ 322674 w 532209"/>
              <a:gd name="connsiteY1" fmla="*/ 551980 h 609134"/>
              <a:gd name="connsiteX2" fmla="*/ 322674 w 532209"/>
              <a:gd name="connsiteY2" fmla="*/ 571030 h 609134"/>
              <a:gd name="connsiteX3" fmla="*/ 303624 w 532209"/>
              <a:gd name="connsiteY3" fmla="*/ 571030 h 609134"/>
              <a:gd name="connsiteX4" fmla="*/ 208374 w 532209"/>
              <a:gd name="connsiteY4" fmla="*/ 551980 h 609134"/>
              <a:gd name="connsiteX5" fmla="*/ 227424 w 532209"/>
              <a:gd name="connsiteY5" fmla="*/ 551980 h 609134"/>
              <a:gd name="connsiteX6" fmla="*/ 227424 w 532209"/>
              <a:gd name="connsiteY6" fmla="*/ 571030 h 609134"/>
              <a:gd name="connsiteX7" fmla="*/ 208374 w 532209"/>
              <a:gd name="connsiteY7" fmla="*/ 571030 h 609134"/>
              <a:gd name="connsiteX8" fmla="*/ 170274 w 532209"/>
              <a:gd name="connsiteY8" fmla="*/ 551980 h 609134"/>
              <a:gd name="connsiteX9" fmla="*/ 189324 w 532209"/>
              <a:gd name="connsiteY9" fmla="*/ 551980 h 609134"/>
              <a:gd name="connsiteX10" fmla="*/ 189324 w 532209"/>
              <a:gd name="connsiteY10" fmla="*/ 571030 h 609134"/>
              <a:gd name="connsiteX11" fmla="*/ 170274 w 532209"/>
              <a:gd name="connsiteY11" fmla="*/ 571030 h 609134"/>
              <a:gd name="connsiteX12" fmla="*/ 132174 w 532209"/>
              <a:gd name="connsiteY12" fmla="*/ 551980 h 609134"/>
              <a:gd name="connsiteX13" fmla="*/ 151224 w 532209"/>
              <a:gd name="connsiteY13" fmla="*/ 551980 h 609134"/>
              <a:gd name="connsiteX14" fmla="*/ 151224 w 532209"/>
              <a:gd name="connsiteY14" fmla="*/ 571030 h 609134"/>
              <a:gd name="connsiteX15" fmla="*/ 132174 w 532209"/>
              <a:gd name="connsiteY15" fmla="*/ 571030 h 609134"/>
              <a:gd name="connsiteX16" fmla="*/ 94074 w 532209"/>
              <a:gd name="connsiteY16" fmla="*/ 551980 h 609134"/>
              <a:gd name="connsiteX17" fmla="*/ 113124 w 532209"/>
              <a:gd name="connsiteY17" fmla="*/ 551980 h 609134"/>
              <a:gd name="connsiteX18" fmla="*/ 113124 w 532209"/>
              <a:gd name="connsiteY18" fmla="*/ 571030 h 609134"/>
              <a:gd name="connsiteX19" fmla="*/ 94074 w 532209"/>
              <a:gd name="connsiteY19" fmla="*/ 571030 h 609134"/>
              <a:gd name="connsiteX20" fmla="*/ 55974 w 532209"/>
              <a:gd name="connsiteY20" fmla="*/ 551980 h 609134"/>
              <a:gd name="connsiteX21" fmla="*/ 75024 w 532209"/>
              <a:gd name="connsiteY21" fmla="*/ 551980 h 609134"/>
              <a:gd name="connsiteX22" fmla="*/ 75024 w 532209"/>
              <a:gd name="connsiteY22" fmla="*/ 571030 h 609134"/>
              <a:gd name="connsiteX23" fmla="*/ 55974 w 532209"/>
              <a:gd name="connsiteY23" fmla="*/ 571030 h 609134"/>
              <a:gd name="connsiteX24" fmla="*/ 303624 w 532209"/>
              <a:gd name="connsiteY24" fmla="*/ 513880 h 609134"/>
              <a:gd name="connsiteX25" fmla="*/ 322674 w 532209"/>
              <a:gd name="connsiteY25" fmla="*/ 513880 h 609134"/>
              <a:gd name="connsiteX26" fmla="*/ 322674 w 532209"/>
              <a:gd name="connsiteY26" fmla="*/ 532930 h 609134"/>
              <a:gd name="connsiteX27" fmla="*/ 303624 w 532209"/>
              <a:gd name="connsiteY27" fmla="*/ 532930 h 609134"/>
              <a:gd name="connsiteX28" fmla="*/ 208374 w 532209"/>
              <a:gd name="connsiteY28" fmla="*/ 513880 h 609134"/>
              <a:gd name="connsiteX29" fmla="*/ 227424 w 532209"/>
              <a:gd name="connsiteY29" fmla="*/ 513880 h 609134"/>
              <a:gd name="connsiteX30" fmla="*/ 227424 w 532209"/>
              <a:gd name="connsiteY30" fmla="*/ 532930 h 609134"/>
              <a:gd name="connsiteX31" fmla="*/ 208374 w 532209"/>
              <a:gd name="connsiteY31" fmla="*/ 532930 h 609134"/>
              <a:gd name="connsiteX32" fmla="*/ 170274 w 532209"/>
              <a:gd name="connsiteY32" fmla="*/ 513880 h 609134"/>
              <a:gd name="connsiteX33" fmla="*/ 189324 w 532209"/>
              <a:gd name="connsiteY33" fmla="*/ 513880 h 609134"/>
              <a:gd name="connsiteX34" fmla="*/ 189324 w 532209"/>
              <a:gd name="connsiteY34" fmla="*/ 532930 h 609134"/>
              <a:gd name="connsiteX35" fmla="*/ 170274 w 532209"/>
              <a:gd name="connsiteY35" fmla="*/ 532930 h 609134"/>
              <a:gd name="connsiteX36" fmla="*/ 132174 w 532209"/>
              <a:gd name="connsiteY36" fmla="*/ 513880 h 609134"/>
              <a:gd name="connsiteX37" fmla="*/ 151224 w 532209"/>
              <a:gd name="connsiteY37" fmla="*/ 513880 h 609134"/>
              <a:gd name="connsiteX38" fmla="*/ 151224 w 532209"/>
              <a:gd name="connsiteY38" fmla="*/ 532930 h 609134"/>
              <a:gd name="connsiteX39" fmla="*/ 132174 w 532209"/>
              <a:gd name="connsiteY39" fmla="*/ 532930 h 609134"/>
              <a:gd name="connsiteX40" fmla="*/ 94074 w 532209"/>
              <a:gd name="connsiteY40" fmla="*/ 513880 h 609134"/>
              <a:gd name="connsiteX41" fmla="*/ 113124 w 532209"/>
              <a:gd name="connsiteY41" fmla="*/ 513880 h 609134"/>
              <a:gd name="connsiteX42" fmla="*/ 113124 w 532209"/>
              <a:gd name="connsiteY42" fmla="*/ 532930 h 609134"/>
              <a:gd name="connsiteX43" fmla="*/ 94074 w 532209"/>
              <a:gd name="connsiteY43" fmla="*/ 532930 h 609134"/>
              <a:gd name="connsiteX44" fmla="*/ 55974 w 532209"/>
              <a:gd name="connsiteY44" fmla="*/ 513880 h 609134"/>
              <a:gd name="connsiteX45" fmla="*/ 75024 w 532209"/>
              <a:gd name="connsiteY45" fmla="*/ 513880 h 609134"/>
              <a:gd name="connsiteX46" fmla="*/ 75024 w 532209"/>
              <a:gd name="connsiteY46" fmla="*/ 532930 h 609134"/>
              <a:gd name="connsiteX47" fmla="*/ 55974 w 532209"/>
              <a:gd name="connsiteY47" fmla="*/ 532930 h 609134"/>
              <a:gd name="connsiteX48" fmla="*/ 460925 w 532209"/>
              <a:gd name="connsiteY48" fmla="*/ 505936 h 609134"/>
              <a:gd name="connsiteX49" fmla="*/ 450256 w 532209"/>
              <a:gd name="connsiteY49" fmla="*/ 516605 h 609134"/>
              <a:gd name="connsiteX50" fmla="*/ 450256 w 532209"/>
              <a:gd name="connsiteY50" fmla="*/ 569881 h 609134"/>
              <a:gd name="connsiteX51" fmla="*/ 460925 w 532209"/>
              <a:gd name="connsiteY51" fmla="*/ 580550 h 609134"/>
              <a:gd name="connsiteX52" fmla="*/ 484035 w 532209"/>
              <a:gd name="connsiteY52" fmla="*/ 580550 h 609134"/>
              <a:gd name="connsiteX53" fmla="*/ 494705 w 532209"/>
              <a:gd name="connsiteY53" fmla="*/ 569881 h 609134"/>
              <a:gd name="connsiteX54" fmla="*/ 494705 w 532209"/>
              <a:gd name="connsiteY54" fmla="*/ 516605 h 609134"/>
              <a:gd name="connsiteX55" fmla="*/ 484035 w 532209"/>
              <a:gd name="connsiteY55" fmla="*/ 505936 h 609134"/>
              <a:gd name="connsiteX56" fmla="*/ 460925 w 532209"/>
              <a:gd name="connsiteY56" fmla="*/ 486886 h 609134"/>
              <a:gd name="connsiteX57" fmla="*/ 484035 w 532209"/>
              <a:gd name="connsiteY57" fmla="*/ 486886 h 609134"/>
              <a:gd name="connsiteX58" fmla="*/ 513755 w 532209"/>
              <a:gd name="connsiteY58" fmla="*/ 516605 h 609134"/>
              <a:gd name="connsiteX59" fmla="*/ 513755 w 532209"/>
              <a:gd name="connsiteY59" fmla="*/ 569881 h 609134"/>
              <a:gd name="connsiteX60" fmla="*/ 484035 w 532209"/>
              <a:gd name="connsiteY60" fmla="*/ 599600 h 609134"/>
              <a:gd name="connsiteX61" fmla="*/ 460925 w 532209"/>
              <a:gd name="connsiteY61" fmla="*/ 599600 h 609134"/>
              <a:gd name="connsiteX62" fmla="*/ 431206 w 532209"/>
              <a:gd name="connsiteY62" fmla="*/ 569881 h 609134"/>
              <a:gd name="connsiteX63" fmla="*/ 431206 w 532209"/>
              <a:gd name="connsiteY63" fmla="*/ 516605 h 609134"/>
              <a:gd name="connsiteX64" fmla="*/ 460925 w 532209"/>
              <a:gd name="connsiteY64" fmla="*/ 486886 h 609134"/>
              <a:gd name="connsiteX65" fmla="*/ 294861 w 532209"/>
              <a:gd name="connsiteY65" fmla="*/ 475784 h 609134"/>
              <a:gd name="connsiteX66" fmla="*/ 361355 w 532209"/>
              <a:gd name="connsiteY66" fmla="*/ 475784 h 609134"/>
              <a:gd name="connsiteX67" fmla="*/ 361355 w 532209"/>
              <a:gd name="connsiteY67" fmla="*/ 609134 h 609134"/>
              <a:gd name="connsiteX68" fmla="*/ 296442 w 532209"/>
              <a:gd name="connsiteY68" fmla="*/ 609134 h 609134"/>
              <a:gd name="connsiteX69" fmla="*/ 296442 w 532209"/>
              <a:gd name="connsiteY69" fmla="*/ 590084 h 609134"/>
              <a:gd name="connsiteX70" fmla="*/ 342305 w 532209"/>
              <a:gd name="connsiteY70" fmla="*/ 590084 h 609134"/>
              <a:gd name="connsiteX71" fmla="*/ 342305 w 532209"/>
              <a:gd name="connsiteY71" fmla="*/ 494834 h 609134"/>
              <a:gd name="connsiteX72" fmla="*/ 294861 w 532209"/>
              <a:gd name="connsiteY72" fmla="*/ 494834 h 609134"/>
              <a:gd name="connsiteX73" fmla="*/ 18455 w 532209"/>
              <a:gd name="connsiteY73" fmla="*/ 475784 h 609134"/>
              <a:gd name="connsiteX74" fmla="*/ 236911 w 532209"/>
              <a:gd name="connsiteY74" fmla="*/ 475784 h 609134"/>
              <a:gd name="connsiteX75" fmla="*/ 236911 w 532209"/>
              <a:gd name="connsiteY75" fmla="*/ 494834 h 609134"/>
              <a:gd name="connsiteX76" fmla="*/ 37505 w 532209"/>
              <a:gd name="connsiteY76" fmla="*/ 494834 h 609134"/>
              <a:gd name="connsiteX77" fmla="*/ 37505 w 532209"/>
              <a:gd name="connsiteY77" fmla="*/ 590084 h 609134"/>
              <a:gd name="connsiteX78" fmla="*/ 237711 w 532209"/>
              <a:gd name="connsiteY78" fmla="*/ 590084 h 609134"/>
              <a:gd name="connsiteX79" fmla="*/ 237711 w 532209"/>
              <a:gd name="connsiteY79" fmla="*/ 609134 h 609134"/>
              <a:gd name="connsiteX80" fmla="*/ 18455 w 532209"/>
              <a:gd name="connsiteY80" fmla="*/ 609134 h 609134"/>
              <a:gd name="connsiteX81" fmla="*/ 208895 w 532209"/>
              <a:gd name="connsiteY81" fmla="*/ 285875 h 609134"/>
              <a:gd name="connsiteX82" fmla="*/ 266031 w 532209"/>
              <a:gd name="connsiteY82" fmla="*/ 341834 h 609134"/>
              <a:gd name="connsiteX83" fmla="*/ 323167 w 532209"/>
              <a:gd name="connsiteY83" fmla="*/ 285875 h 609134"/>
              <a:gd name="connsiteX84" fmla="*/ 218406 w 532209"/>
              <a:gd name="connsiteY84" fmla="*/ 209377 h 609134"/>
              <a:gd name="connsiteX85" fmla="*/ 237456 w 532209"/>
              <a:gd name="connsiteY85" fmla="*/ 209377 h 609134"/>
              <a:gd name="connsiteX86" fmla="*/ 237456 w 532209"/>
              <a:gd name="connsiteY86" fmla="*/ 266825 h 609134"/>
              <a:gd name="connsiteX87" fmla="*/ 294606 w 532209"/>
              <a:gd name="connsiteY87" fmla="*/ 266825 h 609134"/>
              <a:gd name="connsiteX88" fmla="*/ 294606 w 532209"/>
              <a:gd name="connsiteY88" fmla="*/ 209377 h 609134"/>
              <a:gd name="connsiteX89" fmla="*/ 313656 w 532209"/>
              <a:gd name="connsiteY89" fmla="*/ 209377 h 609134"/>
              <a:gd name="connsiteX90" fmla="*/ 313656 w 532209"/>
              <a:gd name="connsiteY90" fmla="*/ 266825 h 609134"/>
              <a:gd name="connsiteX91" fmla="*/ 342231 w 532209"/>
              <a:gd name="connsiteY91" fmla="*/ 266825 h 609134"/>
              <a:gd name="connsiteX92" fmla="*/ 342231 w 532209"/>
              <a:gd name="connsiteY92" fmla="*/ 284684 h 609134"/>
              <a:gd name="connsiteX93" fmla="*/ 275630 w 532209"/>
              <a:gd name="connsiteY93" fmla="*/ 360211 h 609134"/>
              <a:gd name="connsiteX94" fmla="*/ 275630 w 532209"/>
              <a:gd name="connsiteY94" fmla="*/ 609129 h 609134"/>
              <a:gd name="connsiteX95" fmla="*/ 256580 w 532209"/>
              <a:gd name="connsiteY95" fmla="*/ 609129 h 609134"/>
              <a:gd name="connsiteX96" fmla="*/ 256580 w 532209"/>
              <a:gd name="connsiteY96" fmla="*/ 360234 h 609134"/>
              <a:gd name="connsiteX97" fmla="*/ 189831 w 532209"/>
              <a:gd name="connsiteY97" fmla="*/ 284684 h 609134"/>
              <a:gd name="connsiteX98" fmla="*/ 189831 w 532209"/>
              <a:gd name="connsiteY98" fmla="*/ 266825 h 609134"/>
              <a:gd name="connsiteX99" fmla="*/ 218406 w 532209"/>
              <a:gd name="connsiteY99" fmla="*/ 266825 h 609134"/>
              <a:gd name="connsiteX100" fmla="*/ 304131 w 532209"/>
              <a:gd name="connsiteY100" fmla="*/ 152483 h 609134"/>
              <a:gd name="connsiteX101" fmla="*/ 294606 w 532209"/>
              <a:gd name="connsiteY101" fmla="*/ 162008 h 609134"/>
              <a:gd name="connsiteX102" fmla="*/ 304131 w 532209"/>
              <a:gd name="connsiteY102" fmla="*/ 171533 h 609134"/>
              <a:gd name="connsiteX103" fmla="*/ 313656 w 532209"/>
              <a:gd name="connsiteY103" fmla="*/ 162008 h 609134"/>
              <a:gd name="connsiteX104" fmla="*/ 304131 w 532209"/>
              <a:gd name="connsiteY104" fmla="*/ 152483 h 609134"/>
              <a:gd name="connsiteX105" fmla="*/ 227931 w 532209"/>
              <a:gd name="connsiteY105" fmla="*/ 152483 h 609134"/>
              <a:gd name="connsiteX106" fmla="*/ 218406 w 532209"/>
              <a:gd name="connsiteY106" fmla="*/ 162008 h 609134"/>
              <a:gd name="connsiteX107" fmla="*/ 227931 w 532209"/>
              <a:gd name="connsiteY107" fmla="*/ 171533 h 609134"/>
              <a:gd name="connsiteX108" fmla="*/ 237456 w 532209"/>
              <a:gd name="connsiteY108" fmla="*/ 162008 h 609134"/>
              <a:gd name="connsiteX109" fmla="*/ 227931 w 532209"/>
              <a:gd name="connsiteY109" fmla="*/ 152483 h 609134"/>
              <a:gd name="connsiteX110" fmla="*/ 304131 w 532209"/>
              <a:gd name="connsiteY110" fmla="*/ 133433 h 609134"/>
              <a:gd name="connsiteX111" fmla="*/ 332706 w 532209"/>
              <a:gd name="connsiteY111" fmla="*/ 162008 h 609134"/>
              <a:gd name="connsiteX112" fmla="*/ 304131 w 532209"/>
              <a:gd name="connsiteY112" fmla="*/ 190583 h 609134"/>
              <a:gd name="connsiteX113" fmla="*/ 275556 w 532209"/>
              <a:gd name="connsiteY113" fmla="*/ 162008 h 609134"/>
              <a:gd name="connsiteX114" fmla="*/ 304131 w 532209"/>
              <a:gd name="connsiteY114" fmla="*/ 133433 h 609134"/>
              <a:gd name="connsiteX115" fmla="*/ 227931 w 532209"/>
              <a:gd name="connsiteY115" fmla="*/ 133433 h 609134"/>
              <a:gd name="connsiteX116" fmla="*/ 256506 w 532209"/>
              <a:gd name="connsiteY116" fmla="*/ 162008 h 609134"/>
              <a:gd name="connsiteX117" fmla="*/ 227931 w 532209"/>
              <a:gd name="connsiteY117" fmla="*/ 190583 h 609134"/>
              <a:gd name="connsiteX118" fmla="*/ 199356 w 532209"/>
              <a:gd name="connsiteY118" fmla="*/ 162008 h 609134"/>
              <a:gd name="connsiteX119" fmla="*/ 227931 w 532209"/>
              <a:gd name="connsiteY119" fmla="*/ 133433 h 609134"/>
              <a:gd name="connsiteX120" fmla="*/ 437555 w 532209"/>
              <a:gd name="connsiteY120" fmla="*/ 75730 h 609134"/>
              <a:gd name="connsiteX121" fmla="*/ 437555 w 532209"/>
              <a:gd name="connsiteY121" fmla="*/ 323380 h 609134"/>
              <a:gd name="connsiteX122" fmla="*/ 513159 w 532209"/>
              <a:gd name="connsiteY122" fmla="*/ 323380 h 609134"/>
              <a:gd name="connsiteX123" fmla="*/ 513159 w 532209"/>
              <a:gd name="connsiteY123" fmla="*/ 85255 h 609134"/>
              <a:gd name="connsiteX124" fmla="*/ 503634 w 532209"/>
              <a:gd name="connsiteY124" fmla="*/ 75730 h 609134"/>
              <a:gd name="connsiteX125" fmla="*/ 28575 w 532209"/>
              <a:gd name="connsiteY125" fmla="*/ 75730 h 609134"/>
              <a:gd name="connsiteX126" fmla="*/ 19050 w 532209"/>
              <a:gd name="connsiteY126" fmla="*/ 85255 h 609134"/>
              <a:gd name="connsiteX127" fmla="*/ 19050 w 532209"/>
              <a:gd name="connsiteY127" fmla="*/ 323380 h 609134"/>
              <a:gd name="connsiteX128" fmla="*/ 94655 w 532209"/>
              <a:gd name="connsiteY128" fmla="*/ 323380 h 609134"/>
              <a:gd name="connsiteX129" fmla="*/ 94655 w 532209"/>
              <a:gd name="connsiteY129" fmla="*/ 75730 h 609134"/>
              <a:gd name="connsiteX130" fmla="*/ 266032 w 532209"/>
              <a:gd name="connsiteY130" fmla="*/ 57232 h 609134"/>
              <a:gd name="connsiteX131" fmla="*/ 370806 w 532209"/>
              <a:gd name="connsiteY131" fmla="*/ 162008 h 609134"/>
              <a:gd name="connsiteX132" fmla="*/ 344115 w 532209"/>
              <a:gd name="connsiteY132" fmla="*/ 231874 h 609134"/>
              <a:gd name="connsiteX133" fmla="*/ 329920 w 532209"/>
              <a:gd name="connsiteY133" fmla="*/ 219167 h 609134"/>
              <a:gd name="connsiteX134" fmla="*/ 328968 w 532209"/>
              <a:gd name="connsiteY134" fmla="*/ 103807 h 609134"/>
              <a:gd name="connsiteX135" fmla="*/ 207828 w 532209"/>
              <a:gd name="connsiteY135" fmla="*/ 99074 h 609134"/>
              <a:gd name="connsiteX136" fmla="*/ 203095 w 532209"/>
              <a:gd name="connsiteY136" fmla="*/ 220214 h 609134"/>
              <a:gd name="connsiteX137" fmla="*/ 189115 w 532209"/>
              <a:gd name="connsiteY137" fmla="*/ 233153 h 609134"/>
              <a:gd name="connsiteX138" fmla="*/ 161256 w 532209"/>
              <a:gd name="connsiteY138" fmla="*/ 162006 h 609134"/>
              <a:gd name="connsiteX139" fmla="*/ 266032 w 532209"/>
              <a:gd name="connsiteY139" fmla="*/ 57232 h 609134"/>
              <a:gd name="connsiteX140" fmla="*/ 94655 w 532209"/>
              <a:gd name="connsiteY140" fmla="*/ 0 h 609134"/>
              <a:gd name="connsiteX141" fmla="*/ 437555 w 532209"/>
              <a:gd name="connsiteY141" fmla="*/ 0 h 609134"/>
              <a:gd name="connsiteX142" fmla="*/ 437555 w 532209"/>
              <a:gd name="connsiteY142" fmla="*/ 56680 h 609134"/>
              <a:gd name="connsiteX143" fmla="*/ 503634 w 532209"/>
              <a:gd name="connsiteY143" fmla="*/ 56680 h 609134"/>
              <a:gd name="connsiteX144" fmla="*/ 532209 w 532209"/>
              <a:gd name="connsiteY144" fmla="*/ 85255 h 609134"/>
              <a:gd name="connsiteX145" fmla="*/ 532209 w 532209"/>
              <a:gd name="connsiteY145" fmla="*/ 371224 h 609134"/>
              <a:gd name="connsiteX146" fmla="*/ 503634 w 532209"/>
              <a:gd name="connsiteY146" fmla="*/ 399799 h 609134"/>
              <a:gd name="connsiteX147" fmla="*/ 333375 w 532209"/>
              <a:gd name="connsiteY147" fmla="*/ 399799 h 609134"/>
              <a:gd name="connsiteX148" fmla="*/ 333375 w 532209"/>
              <a:gd name="connsiteY148" fmla="*/ 438275 h 609134"/>
              <a:gd name="connsiteX149" fmla="*/ 369689 w 532209"/>
              <a:gd name="connsiteY149" fmla="*/ 438275 h 609134"/>
              <a:gd name="connsiteX150" fmla="*/ 369689 w 532209"/>
              <a:gd name="connsiteY150" fmla="*/ 457325 h 609134"/>
              <a:gd name="connsiteX151" fmla="*/ 295275 w 532209"/>
              <a:gd name="connsiteY151" fmla="*/ 457325 h 609134"/>
              <a:gd name="connsiteX152" fmla="*/ 295275 w 532209"/>
              <a:gd name="connsiteY152" fmla="*/ 438275 h 609134"/>
              <a:gd name="connsiteX153" fmla="*/ 314325 w 532209"/>
              <a:gd name="connsiteY153" fmla="*/ 438275 h 609134"/>
              <a:gd name="connsiteX154" fmla="*/ 314325 w 532209"/>
              <a:gd name="connsiteY154" fmla="*/ 399580 h 609134"/>
              <a:gd name="connsiteX155" fmla="*/ 295275 w 532209"/>
              <a:gd name="connsiteY155" fmla="*/ 399580 h 609134"/>
              <a:gd name="connsiteX156" fmla="*/ 295275 w 532209"/>
              <a:gd name="connsiteY156" fmla="*/ 380530 h 609134"/>
              <a:gd name="connsiteX157" fmla="*/ 341114 w 532209"/>
              <a:gd name="connsiteY157" fmla="*/ 380530 h 609134"/>
              <a:gd name="connsiteX158" fmla="*/ 341114 w 532209"/>
              <a:gd name="connsiteY158" fmla="*/ 380749 h 609134"/>
              <a:gd name="connsiteX159" fmla="*/ 503634 w 532209"/>
              <a:gd name="connsiteY159" fmla="*/ 380749 h 609134"/>
              <a:gd name="connsiteX160" fmla="*/ 513159 w 532209"/>
              <a:gd name="connsiteY160" fmla="*/ 371224 h 609134"/>
              <a:gd name="connsiteX161" fmla="*/ 513159 w 532209"/>
              <a:gd name="connsiteY161" fmla="*/ 342430 h 609134"/>
              <a:gd name="connsiteX162" fmla="*/ 363792 w 532209"/>
              <a:gd name="connsiteY162" fmla="*/ 342430 h 609134"/>
              <a:gd name="connsiteX163" fmla="*/ 363792 w 532209"/>
              <a:gd name="connsiteY163" fmla="*/ 323380 h 609134"/>
              <a:gd name="connsiteX164" fmla="*/ 418505 w 532209"/>
              <a:gd name="connsiteY164" fmla="*/ 323380 h 609134"/>
              <a:gd name="connsiteX165" fmla="*/ 418505 w 532209"/>
              <a:gd name="connsiteY165" fmla="*/ 19050 h 609134"/>
              <a:gd name="connsiteX166" fmla="*/ 113705 w 532209"/>
              <a:gd name="connsiteY166" fmla="*/ 19050 h 609134"/>
              <a:gd name="connsiteX167" fmla="*/ 113705 w 532209"/>
              <a:gd name="connsiteY167" fmla="*/ 323380 h 609134"/>
              <a:gd name="connsiteX168" fmla="*/ 172050 w 532209"/>
              <a:gd name="connsiteY168" fmla="*/ 323380 h 609134"/>
              <a:gd name="connsiteX169" fmla="*/ 172050 w 532209"/>
              <a:gd name="connsiteY169" fmla="*/ 342430 h 609134"/>
              <a:gd name="connsiteX170" fmla="*/ 19050 w 532209"/>
              <a:gd name="connsiteY170" fmla="*/ 342430 h 609134"/>
              <a:gd name="connsiteX171" fmla="*/ 19050 w 532209"/>
              <a:gd name="connsiteY171" fmla="*/ 371224 h 609134"/>
              <a:gd name="connsiteX172" fmla="*/ 28575 w 532209"/>
              <a:gd name="connsiteY172" fmla="*/ 380749 h 609134"/>
              <a:gd name="connsiteX173" fmla="*/ 190500 w 532209"/>
              <a:gd name="connsiteY173" fmla="*/ 380749 h 609134"/>
              <a:gd name="connsiteX174" fmla="*/ 190500 w 532209"/>
              <a:gd name="connsiteY174" fmla="*/ 380530 h 609134"/>
              <a:gd name="connsiteX175" fmla="*/ 236339 w 532209"/>
              <a:gd name="connsiteY175" fmla="*/ 380530 h 609134"/>
              <a:gd name="connsiteX176" fmla="*/ 236339 w 532209"/>
              <a:gd name="connsiteY176" fmla="*/ 399580 h 609134"/>
              <a:gd name="connsiteX177" fmla="*/ 218405 w 532209"/>
              <a:gd name="connsiteY177" fmla="*/ 399580 h 609134"/>
              <a:gd name="connsiteX178" fmla="*/ 218405 w 532209"/>
              <a:gd name="connsiteY178" fmla="*/ 438275 h 609134"/>
              <a:gd name="connsiteX179" fmla="*/ 236339 w 532209"/>
              <a:gd name="connsiteY179" fmla="*/ 438275 h 609134"/>
              <a:gd name="connsiteX180" fmla="*/ 236339 w 532209"/>
              <a:gd name="connsiteY180" fmla="*/ 457325 h 609134"/>
              <a:gd name="connsiteX181" fmla="*/ 161330 w 532209"/>
              <a:gd name="connsiteY181" fmla="*/ 457325 h 609134"/>
              <a:gd name="connsiteX182" fmla="*/ 161330 w 532209"/>
              <a:gd name="connsiteY182" fmla="*/ 438275 h 609134"/>
              <a:gd name="connsiteX183" fmla="*/ 199355 w 532209"/>
              <a:gd name="connsiteY183" fmla="*/ 438275 h 609134"/>
              <a:gd name="connsiteX184" fmla="*/ 199355 w 532209"/>
              <a:gd name="connsiteY184" fmla="*/ 399799 h 609134"/>
              <a:gd name="connsiteX185" fmla="*/ 28575 w 532209"/>
              <a:gd name="connsiteY185" fmla="*/ 399799 h 609134"/>
              <a:gd name="connsiteX186" fmla="*/ 0 w 532209"/>
              <a:gd name="connsiteY186" fmla="*/ 371224 h 609134"/>
              <a:gd name="connsiteX187" fmla="*/ 0 w 532209"/>
              <a:gd name="connsiteY187" fmla="*/ 85255 h 609134"/>
              <a:gd name="connsiteX188" fmla="*/ 28575 w 532209"/>
              <a:gd name="connsiteY188" fmla="*/ 56680 h 609134"/>
              <a:gd name="connsiteX189" fmla="*/ 94655 w 532209"/>
              <a:gd name="connsiteY189" fmla="*/ 56680 h 60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</a:cxnLst>
            <a:rect l="l" t="t" r="r" b="b"/>
            <a:pathLst>
              <a:path w="532209" h="609134">
                <a:moveTo>
                  <a:pt x="303624" y="551980"/>
                </a:moveTo>
                <a:lnTo>
                  <a:pt x="322674" y="551980"/>
                </a:lnTo>
                <a:lnTo>
                  <a:pt x="322674" y="571030"/>
                </a:lnTo>
                <a:lnTo>
                  <a:pt x="303624" y="571030"/>
                </a:lnTo>
                <a:close/>
                <a:moveTo>
                  <a:pt x="208374" y="551980"/>
                </a:moveTo>
                <a:lnTo>
                  <a:pt x="227424" y="551980"/>
                </a:lnTo>
                <a:lnTo>
                  <a:pt x="227424" y="571030"/>
                </a:lnTo>
                <a:lnTo>
                  <a:pt x="208374" y="571030"/>
                </a:lnTo>
                <a:close/>
                <a:moveTo>
                  <a:pt x="170274" y="551980"/>
                </a:moveTo>
                <a:lnTo>
                  <a:pt x="189324" y="551980"/>
                </a:lnTo>
                <a:lnTo>
                  <a:pt x="189324" y="571030"/>
                </a:lnTo>
                <a:lnTo>
                  <a:pt x="170274" y="571030"/>
                </a:lnTo>
                <a:close/>
                <a:moveTo>
                  <a:pt x="132174" y="551980"/>
                </a:moveTo>
                <a:lnTo>
                  <a:pt x="151224" y="551980"/>
                </a:lnTo>
                <a:lnTo>
                  <a:pt x="151224" y="571030"/>
                </a:lnTo>
                <a:lnTo>
                  <a:pt x="132174" y="571030"/>
                </a:lnTo>
                <a:close/>
                <a:moveTo>
                  <a:pt x="94074" y="551980"/>
                </a:moveTo>
                <a:lnTo>
                  <a:pt x="113124" y="551980"/>
                </a:lnTo>
                <a:lnTo>
                  <a:pt x="113124" y="571030"/>
                </a:lnTo>
                <a:lnTo>
                  <a:pt x="94074" y="571030"/>
                </a:lnTo>
                <a:close/>
                <a:moveTo>
                  <a:pt x="55974" y="551980"/>
                </a:moveTo>
                <a:lnTo>
                  <a:pt x="75024" y="551980"/>
                </a:lnTo>
                <a:lnTo>
                  <a:pt x="75024" y="571030"/>
                </a:lnTo>
                <a:lnTo>
                  <a:pt x="55974" y="571030"/>
                </a:lnTo>
                <a:close/>
                <a:moveTo>
                  <a:pt x="303624" y="513880"/>
                </a:moveTo>
                <a:lnTo>
                  <a:pt x="322674" y="513880"/>
                </a:lnTo>
                <a:lnTo>
                  <a:pt x="322674" y="532930"/>
                </a:lnTo>
                <a:lnTo>
                  <a:pt x="303624" y="532930"/>
                </a:lnTo>
                <a:close/>
                <a:moveTo>
                  <a:pt x="208374" y="513880"/>
                </a:moveTo>
                <a:lnTo>
                  <a:pt x="227424" y="513880"/>
                </a:lnTo>
                <a:lnTo>
                  <a:pt x="227424" y="532930"/>
                </a:lnTo>
                <a:lnTo>
                  <a:pt x="208374" y="532930"/>
                </a:lnTo>
                <a:close/>
                <a:moveTo>
                  <a:pt x="170274" y="513880"/>
                </a:moveTo>
                <a:lnTo>
                  <a:pt x="189324" y="513880"/>
                </a:lnTo>
                <a:lnTo>
                  <a:pt x="189324" y="532930"/>
                </a:lnTo>
                <a:lnTo>
                  <a:pt x="170274" y="532930"/>
                </a:lnTo>
                <a:close/>
                <a:moveTo>
                  <a:pt x="132174" y="513880"/>
                </a:moveTo>
                <a:lnTo>
                  <a:pt x="151224" y="513880"/>
                </a:lnTo>
                <a:lnTo>
                  <a:pt x="151224" y="532930"/>
                </a:lnTo>
                <a:lnTo>
                  <a:pt x="132174" y="532930"/>
                </a:lnTo>
                <a:close/>
                <a:moveTo>
                  <a:pt x="94074" y="513880"/>
                </a:moveTo>
                <a:lnTo>
                  <a:pt x="113124" y="513880"/>
                </a:lnTo>
                <a:lnTo>
                  <a:pt x="113124" y="532930"/>
                </a:lnTo>
                <a:lnTo>
                  <a:pt x="94074" y="532930"/>
                </a:lnTo>
                <a:close/>
                <a:moveTo>
                  <a:pt x="55974" y="513880"/>
                </a:moveTo>
                <a:lnTo>
                  <a:pt x="75024" y="513880"/>
                </a:lnTo>
                <a:lnTo>
                  <a:pt x="75024" y="532930"/>
                </a:lnTo>
                <a:lnTo>
                  <a:pt x="55974" y="532930"/>
                </a:lnTo>
                <a:close/>
                <a:moveTo>
                  <a:pt x="460925" y="505936"/>
                </a:moveTo>
                <a:cubicBezTo>
                  <a:pt x="455035" y="505942"/>
                  <a:pt x="450262" y="510715"/>
                  <a:pt x="450256" y="516605"/>
                </a:cubicBezTo>
                <a:lnTo>
                  <a:pt x="450256" y="569881"/>
                </a:lnTo>
                <a:cubicBezTo>
                  <a:pt x="450262" y="575771"/>
                  <a:pt x="455035" y="580544"/>
                  <a:pt x="460925" y="580550"/>
                </a:cubicBezTo>
                <a:lnTo>
                  <a:pt x="484035" y="580550"/>
                </a:lnTo>
                <a:cubicBezTo>
                  <a:pt x="489925" y="580544"/>
                  <a:pt x="494698" y="575771"/>
                  <a:pt x="494705" y="569881"/>
                </a:cubicBezTo>
                <a:lnTo>
                  <a:pt x="494705" y="516605"/>
                </a:lnTo>
                <a:cubicBezTo>
                  <a:pt x="494698" y="510715"/>
                  <a:pt x="489925" y="505942"/>
                  <a:pt x="484035" y="505936"/>
                </a:cubicBezTo>
                <a:close/>
                <a:moveTo>
                  <a:pt x="460925" y="486886"/>
                </a:moveTo>
                <a:lnTo>
                  <a:pt x="484035" y="486886"/>
                </a:lnTo>
                <a:cubicBezTo>
                  <a:pt x="500440" y="486906"/>
                  <a:pt x="513734" y="500200"/>
                  <a:pt x="513755" y="516605"/>
                </a:cubicBezTo>
                <a:lnTo>
                  <a:pt x="513755" y="569881"/>
                </a:lnTo>
                <a:cubicBezTo>
                  <a:pt x="513734" y="586286"/>
                  <a:pt x="500440" y="599580"/>
                  <a:pt x="484035" y="599600"/>
                </a:cubicBezTo>
                <a:lnTo>
                  <a:pt x="460925" y="599600"/>
                </a:lnTo>
                <a:cubicBezTo>
                  <a:pt x="444520" y="599580"/>
                  <a:pt x="431226" y="586286"/>
                  <a:pt x="431206" y="569881"/>
                </a:cubicBezTo>
                <a:lnTo>
                  <a:pt x="431206" y="516605"/>
                </a:lnTo>
                <a:cubicBezTo>
                  <a:pt x="431226" y="500200"/>
                  <a:pt x="444520" y="486906"/>
                  <a:pt x="460925" y="486886"/>
                </a:cubicBezTo>
                <a:close/>
                <a:moveTo>
                  <a:pt x="294861" y="475784"/>
                </a:moveTo>
                <a:lnTo>
                  <a:pt x="361355" y="475784"/>
                </a:lnTo>
                <a:lnTo>
                  <a:pt x="361355" y="609134"/>
                </a:lnTo>
                <a:lnTo>
                  <a:pt x="296442" y="609134"/>
                </a:lnTo>
                <a:lnTo>
                  <a:pt x="296442" y="590084"/>
                </a:lnTo>
                <a:lnTo>
                  <a:pt x="342305" y="590084"/>
                </a:lnTo>
                <a:lnTo>
                  <a:pt x="342305" y="494834"/>
                </a:lnTo>
                <a:lnTo>
                  <a:pt x="294861" y="494834"/>
                </a:lnTo>
                <a:close/>
                <a:moveTo>
                  <a:pt x="18455" y="475784"/>
                </a:moveTo>
                <a:lnTo>
                  <a:pt x="236911" y="475784"/>
                </a:lnTo>
                <a:lnTo>
                  <a:pt x="236911" y="494834"/>
                </a:lnTo>
                <a:lnTo>
                  <a:pt x="37505" y="494834"/>
                </a:lnTo>
                <a:lnTo>
                  <a:pt x="37505" y="590084"/>
                </a:lnTo>
                <a:lnTo>
                  <a:pt x="237711" y="590084"/>
                </a:lnTo>
                <a:lnTo>
                  <a:pt x="237711" y="609134"/>
                </a:lnTo>
                <a:lnTo>
                  <a:pt x="18455" y="609134"/>
                </a:lnTo>
                <a:close/>
                <a:moveTo>
                  <a:pt x="208895" y="285875"/>
                </a:moveTo>
                <a:cubicBezTo>
                  <a:pt x="209576" y="316952"/>
                  <a:pt x="234946" y="341799"/>
                  <a:pt x="266031" y="341834"/>
                </a:cubicBezTo>
                <a:cubicBezTo>
                  <a:pt x="297116" y="341799"/>
                  <a:pt x="322486" y="316952"/>
                  <a:pt x="323167" y="285875"/>
                </a:cubicBezTo>
                <a:close/>
                <a:moveTo>
                  <a:pt x="218406" y="209377"/>
                </a:moveTo>
                <a:lnTo>
                  <a:pt x="237456" y="209377"/>
                </a:lnTo>
                <a:lnTo>
                  <a:pt x="237456" y="266825"/>
                </a:lnTo>
                <a:lnTo>
                  <a:pt x="294606" y="266825"/>
                </a:lnTo>
                <a:lnTo>
                  <a:pt x="294606" y="209377"/>
                </a:lnTo>
                <a:lnTo>
                  <a:pt x="313656" y="209377"/>
                </a:lnTo>
                <a:lnTo>
                  <a:pt x="313656" y="266825"/>
                </a:lnTo>
                <a:lnTo>
                  <a:pt x="342231" y="266825"/>
                </a:lnTo>
                <a:lnTo>
                  <a:pt x="342231" y="284684"/>
                </a:lnTo>
                <a:cubicBezTo>
                  <a:pt x="342169" y="323020"/>
                  <a:pt x="313658" y="355353"/>
                  <a:pt x="275630" y="360211"/>
                </a:cubicBezTo>
                <a:lnTo>
                  <a:pt x="275630" y="609129"/>
                </a:lnTo>
                <a:lnTo>
                  <a:pt x="256580" y="609129"/>
                </a:lnTo>
                <a:lnTo>
                  <a:pt x="256580" y="360234"/>
                </a:lnTo>
                <a:cubicBezTo>
                  <a:pt x="218486" y="355442"/>
                  <a:pt x="189893" y="323079"/>
                  <a:pt x="189831" y="284684"/>
                </a:cubicBezTo>
                <a:lnTo>
                  <a:pt x="189831" y="266825"/>
                </a:lnTo>
                <a:lnTo>
                  <a:pt x="218406" y="266825"/>
                </a:lnTo>
                <a:close/>
                <a:moveTo>
                  <a:pt x="304131" y="152483"/>
                </a:moveTo>
                <a:cubicBezTo>
                  <a:pt x="298871" y="152483"/>
                  <a:pt x="294606" y="156748"/>
                  <a:pt x="294606" y="162008"/>
                </a:cubicBezTo>
                <a:cubicBezTo>
                  <a:pt x="294606" y="167268"/>
                  <a:pt x="298871" y="171533"/>
                  <a:pt x="304131" y="171533"/>
                </a:cubicBezTo>
                <a:cubicBezTo>
                  <a:pt x="309389" y="171526"/>
                  <a:pt x="313649" y="167266"/>
                  <a:pt x="313656" y="162008"/>
                </a:cubicBezTo>
                <a:cubicBezTo>
                  <a:pt x="313656" y="156748"/>
                  <a:pt x="309391" y="152483"/>
                  <a:pt x="304131" y="152483"/>
                </a:cubicBezTo>
                <a:close/>
                <a:moveTo>
                  <a:pt x="227931" y="152483"/>
                </a:moveTo>
                <a:cubicBezTo>
                  <a:pt x="222671" y="152483"/>
                  <a:pt x="218406" y="156748"/>
                  <a:pt x="218406" y="162008"/>
                </a:cubicBezTo>
                <a:cubicBezTo>
                  <a:pt x="218406" y="167268"/>
                  <a:pt x="222671" y="171533"/>
                  <a:pt x="227931" y="171533"/>
                </a:cubicBezTo>
                <a:cubicBezTo>
                  <a:pt x="233191" y="171533"/>
                  <a:pt x="237456" y="167268"/>
                  <a:pt x="237456" y="162008"/>
                </a:cubicBezTo>
                <a:cubicBezTo>
                  <a:pt x="237449" y="156750"/>
                  <a:pt x="233189" y="152490"/>
                  <a:pt x="227931" y="152483"/>
                </a:cubicBezTo>
                <a:close/>
                <a:moveTo>
                  <a:pt x="304131" y="133433"/>
                </a:moveTo>
                <a:cubicBezTo>
                  <a:pt x="319905" y="133450"/>
                  <a:pt x="332689" y="146234"/>
                  <a:pt x="332706" y="162008"/>
                </a:cubicBezTo>
                <a:cubicBezTo>
                  <a:pt x="332706" y="177789"/>
                  <a:pt x="319912" y="190583"/>
                  <a:pt x="304131" y="190583"/>
                </a:cubicBezTo>
                <a:cubicBezTo>
                  <a:pt x="288349" y="190583"/>
                  <a:pt x="275556" y="177789"/>
                  <a:pt x="275556" y="162008"/>
                </a:cubicBezTo>
                <a:cubicBezTo>
                  <a:pt x="275556" y="146227"/>
                  <a:pt x="288349" y="133433"/>
                  <a:pt x="304131" y="133433"/>
                </a:cubicBezTo>
                <a:close/>
                <a:moveTo>
                  <a:pt x="227931" y="133433"/>
                </a:moveTo>
                <a:cubicBezTo>
                  <a:pt x="243713" y="133433"/>
                  <a:pt x="256506" y="146226"/>
                  <a:pt x="256506" y="162008"/>
                </a:cubicBezTo>
                <a:cubicBezTo>
                  <a:pt x="256506" y="177789"/>
                  <a:pt x="243713" y="190583"/>
                  <a:pt x="227931" y="190583"/>
                </a:cubicBezTo>
                <a:cubicBezTo>
                  <a:pt x="212150" y="190583"/>
                  <a:pt x="199356" y="177789"/>
                  <a:pt x="199356" y="162008"/>
                </a:cubicBezTo>
                <a:cubicBezTo>
                  <a:pt x="199373" y="146234"/>
                  <a:pt x="212157" y="133450"/>
                  <a:pt x="227931" y="133433"/>
                </a:cubicBezTo>
                <a:close/>
                <a:moveTo>
                  <a:pt x="437555" y="75730"/>
                </a:moveTo>
                <a:lnTo>
                  <a:pt x="437555" y="323380"/>
                </a:lnTo>
                <a:lnTo>
                  <a:pt x="513159" y="323380"/>
                </a:lnTo>
                <a:lnTo>
                  <a:pt x="513159" y="85255"/>
                </a:lnTo>
                <a:cubicBezTo>
                  <a:pt x="513153" y="79997"/>
                  <a:pt x="508892" y="75737"/>
                  <a:pt x="503634" y="75730"/>
                </a:cubicBezTo>
                <a:close/>
                <a:moveTo>
                  <a:pt x="28575" y="75730"/>
                </a:moveTo>
                <a:cubicBezTo>
                  <a:pt x="23317" y="75737"/>
                  <a:pt x="19057" y="79998"/>
                  <a:pt x="19050" y="85255"/>
                </a:cubicBezTo>
                <a:lnTo>
                  <a:pt x="19050" y="323380"/>
                </a:lnTo>
                <a:lnTo>
                  <a:pt x="94655" y="323380"/>
                </a:lnTo>
                <a:lnTo>
                  <a:pt x="94655" y="75730"/>
                </a:lnTo>
                <a:close/>
                <a:moveTo>
                  <a:pt x="266032" y="57232"/>
                </a:moveTo>
                <a:cubicBezTo>
                  <a:pt x="323898" y="57233"/>
                  <a:pt x="370807" y="104143"/>
                  <a:pt x="370806" y="162008"/>
                </a:cubicBezTo>
                <a:cubicBezTo>
                  <a:pt x="370823" y="187790"/>
                  <a:pt x="361318" y="212671"/>
                  <a:pt x="344115" y="231874"/>
                </a:cubicBezTo>
                <a:lnTo>
                  <a:pt x="329920" y="219167"/>
                </a:lnTo>
                <a:cubicBezTo>
                  <a:pt x="359396" y="186221"/>
                  <a:pt x="358983" y="136263"/>
                  <a:pt x="328968" y="103807"/>
                </a:cubicBezTo>
                <a:cubicBezTo>
                  <a:pt x="296824" y="69048"/>
                  <a:pt x="242587" y="66929"/>
                  <a:pt x="207828" y="99074"/>
                </a:cubicBezTo>
                <a:cubicBezTo>
                  <a:pt x="173069" y="131219"/>
                  <a:pt x="170950" y="185455"/>
                  <a:pt x="203095" y="220214"/>
                </a:cubicBezTo>
                <a:lnTo>
                  <a:pt x="189115" y="233153"/>
                </a:lnTo>
                <a:cubicBezTo>
                  <a:pt x="171204" y="213789"/>
                  <a:pt x="161256" y="188383"/>
                  <a:pt x="161256" y="162006"/>
                </a:cubicBezTo>
                <a:cubicBezTo>
                  <a:pt x="161257" y="104140"/>
                  <a:pt x="208167" y="57231"/>
                  <a:pt x="266032" y="57232"/>
                </a:cubicBezTo>
                <a:close/>
                <a:moveTo>
                  <a:pt x="94655" y="0"/>
                </a:moveTo>
                <a:lnTo>
                  <a:pt x="437555" y="0"/>
                </a:lnTo>
                <a:lnTo>
                  <a:pt x="437555" y="56680"/>
                </a:lnTo>
                <a:lnTo>
                  <a:pt x="503634" y="56680"/>
                </a:lnTo>
                <a:cubicBezTo>
                  <a:pt x="519409" y="56697"/>
                  <a:pt x="532192" y="69481"/>
                  <a:pt x="532209" y="85255"/>
                </a:cubicBezTo>
                <a:lnTo>
                  <a:pt x="532209" y="371224"/>
                </a:lnTo>
                <a:cubicBezTo>
                  <a:pt x="532192" y="386998"/>
                  <a:pt x="519409" y="399782"/>
                  <a:pt x="503634" y="399799"/>
                </a:cubicBezTo>
                <a:lnTo>
                  <a:pt x="333375" y="399799"/>
                </a:lnTo>
                <a:lnTo>
                  <a:pt x="333375" y="438275"/>
                </a:lnTo>
                <a:lnTo>
                  <a:pt x="369689" y="438275"/>
                </a:lnTo>
                <a:lnTo>
                  <a:pt x="369689" y="457325"/>
                </a:lnTo>
                <a:lnTo>
                  <a:pt x="295275" y="457325"/>
                </a:lnTo>
                <a:lnTo>
                  <a:pt x="295275" y="438275"/>
                </a:lnTo>
                <a:lnTo>
                  <a:pt x="314325" y="438275"/>
                </a:lnTo>
                <a:lnTo>
                  <a:pt x="314325" y="399580"/>
                </a:lnTo>
                <a:lnTo>
                  <a:pt x="295275" y="399580"/>
                </a:lnTo>
                <a:lnTo>
                  <a:pt x="295275" y="380530"/>
                </a:lnTo>
                <a:lnTo>
                  <a:pt x="341114" y="380530"/>
                </a:lnTo>
                <a:lnTo>
                  <a:pt x="341114" y="380749"/>
                </a:lnTo>
                <a:lnTo>
                  <a:pt x="503634" y="380749"/>
                </a:lnTo>
                <a:cubicBezTo>
                  <a:pt x="508892" y="380742"/>
                  <a:pt x="513153" y="376482"/>
                  <a:pt x="513159" y="371224"/>
                </a:cubicBezTo>
                <a:lnTo>
                  <a:pt x="513159" y="342430"/>
                </a:lnTo>
                <a:lnTo>
                  <a:pt x="363792" y="342430"/>
                </a:lnTo>
                <a:lnTo>
                  <a:pt x="363792" y="323380"/>
                </a:lnTo>
                <a:lnTo>
                  <a:pt x="418505" y="323380"/>
                </a:lnTo>
                <a:lnTo>
                  <a:pt x="418505" y="19050"/>
                </a:lnTo>
                <a:lnTo>
                  <a:pt x="113705" y="19050"/>
                </a:lnTo>
                <a:lnTo>
                  <a:pt x="113705" y="323380"/>
                </a:lnTo>
                <a:lnTo>
                  <a:pt x="172050" y="323380"/>
                </a:lnTo>
                <a:lnTo>
                  <a:pt x="172050" y="342430"/>
                </a:lnTo>
                <a:lnTo>
                  <a:pt x="19050" y="342430"/>
                </a:lnTo>
                <a:lnTo>
                  <a:pt x="19050" y="371224"/>
                </a:lnTo>
                <a:cubicBezTo>
                  <a:pt x="19057" y="376481"/>
                  <a:pt x="23317" y="380742"/>
                  <a:pt x="28575" y="380749"/>
                </a:cubicBezTo>
                <a:lnTo>
                  <a:pt x="190500" y="380749"/>
                </a:lnTo>
                <a:lnTo>
                  <a:pt x="190500" y="380530"/>
                </a:lnTo>
                <a:lnTo>
                  <a:pt x="236339" y="380530"/>
                </a:lnTo>
                <a:lnTo>
                  <a:pt x="236339" y="399580"/>
                </a:lnTo>
                <a:lnTo>
                  <a:pt x="218405" y="399580"/>
                </a:lnTo>
                <a:lnTo>
                  <a:pt x="218405" y="438275"/>
                </a:lnTo>
                <a:lnTo>
                  <a:pt x="236339" y="438275"/>
                </a:lnTo>
                <a:lnTo>
                  <a:pt x="236339" y="457325"/>
                </a:lnTo>
                <a:lnTo>
                  <a:pt x="161330" y="457325"/>
                </a:lnTo>
                <a:lnTo>
                  <a:pt x="161330" y="438275"/>
                </a:lnTo>
                <a:lnTo>
                  <a:pt x="199355" y="438275"/>
                </a:lnTo>
                <a:lnTo>
                  <a:pt x="199355" y="399799"/>
                </a:lnTo>
                <a:lnTo>
                  <a:pt x="28575" y="399799"/>
                </a:lnTo>
                <a:cubicBezTo>
                  <a:pt x="12801" y="399782"/>
                  <a:pt x="17" y="386998"/>
                  <a:pt x="0" y="371224"/>
                </a:cubicBezTo>
                <a:lnTo>
                  <a:pt x="0" y="85255"/>
                </a:lnTo>
                <a:cubicBezTo>
                  <a:pt x="17" y="69481"/>
                  <a:pt x="12801" y="56697"/>
                  <a:pt x="28575" y="56680"/>
                </a:cubicBezTo>
                <a:lnTo>
                  <a:pt x="94655" y="5668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/>
          <a:p>
            <a:pPr defTabSz="457200">
              <a:lnSpc>
                <a:spcPct val="120000"/>
              </a:lnSpc>
            </a:pPr>
            <a:endParaRPr lang="zh-CN" altLang="en-US">
              <a:solidFill>
                <a:srgbClr val="222222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25"/>
            </p:custDataLst>
          </p:nvPr>
        </p:nvSpPr>
        <p:spPr>
          <a:xfrm>
            <a:off x="1923547" y="2605540"/>
            <a:ext cx="1274550" cy="72898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algn="ctr">
              <a:defRPr kumimoji="1" b="1">
                <a:solidFill>
                  <a:schemeClr val="accent1"/>
                </a:solidFill>
                <a:latin typeface="+mn-ea"/>
              </a:defRPr>
            </a:lvl1pPr>
          </a:lstStyle>
          <a:p>
            <a:pPr defTabSz="457200">
              <a:lnSpc>
                <a:spcPct val="120000"/>
              </a:lnSpc>
            </a:pPr>
            <a:r>
              <a:rPr lang="en-US" altLang="zh-CN" spc="3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 </a:t>
            </a:r>
            <a:r>
              <a:rPr lang="zh-CN" altLang="en-US" spc="3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绪论</a:t>
            </a:r>
            <a:endParaRPr lang="zh-CN" altLang="en-US" spc="30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26"/>
            </p:custDataLst>
          </p:nvPr>
        </p:nvSpPr>
        <p:spPr>
          <a:xfrm>
            <a:off x="4181794" y="2605540"/>
            <a:ext cx="1468558" cy="72898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en-US"/>
            </a:defPPr>
            <a:lvl1pPr algn="ctr">
              <a:defRPr kumimoji="1" b="1">
                <a:solidFill>
                  <a:schemeClr val="accent1"/>
                </a:solidFill>
                <a:latin typeface="+mn-ea"/>
              </a:defRPr>
            </a:lvl1pPr>
          </a:lstStyle>
          <a:p>
            <a:pPr defTabSz="457200">
              <a:lnSpc>
                <a:spcPct val="120000"/>
              </a:lnSpc>
            </a:pPr>
            <a:r>
              <a:rPr lang="en-US" altLang="zh-CN" spc="3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 python</a:t>
            </a:r>
            <a:endParaRPr lang="en-US" altLang="zh-CN" spc="3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defTabSz="457200">
              <a:lnSpc>
                <a:spcPct val="120000"/>
              </a:lnSpc>
            </a:pPr>
            <a:r>
              <a:rPr lang="zh-CN" altLang="en-US" spc="3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编程基础</a:t>
            </a:r>
            <a:endParaRPr lang="zh-CN" altLang="en-US" spc="3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27"/>
            </p:custDataLst>
          </p:nvPr>
        </p:nvSpPr>
        <p:spPr>
          <a:xfrm>
            <a:off x="6551520" y="2605540"/>
            <a:ext cx="1439606" cy="72898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en-US"/>
            </a:defPPr>
            <a:lvl1pPr algn="ctr">
              <a:defRPr kumimoji="1" b="1">
                <a:solidFill>
                  <a:schemeClr val="accent1"/>
                </a:solidFill>
                <a:latin typeface="+mn-ea"/>
              </a:defRPr>
            </a:lvl1pPr>
          </a:lstStyle>
          <a:p>
            <a:pPr defTabSz="457200">
              <a:lnSpc>
                <a:spcPct val="120000"/>
              </a:lnSpc>
            </a:pPr>
            <a:r>
              <a:rPr lang="en-US" altLang="zh-CN" spc="3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 </a:t>
            </a:r>
            <a:r>
              <a:rPr lang="zh-CN" altLang="en-US" spc="3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数学</a:t>
            </a:r>
            <a:endParaRPr lang="zh-CN" altLang="en-US" spc="30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defTabSz="457200">
              <a:lnSpc>
                <a:spcPct val="120000"/>
              </a:lnSpc>
            </a:pPr>
            <a:r>
              <a:rPr lang="zh-CN" altLang="en-US" spc="3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基础</a:t>
            </a:r>
            <a:endParaRPr lang="zh-CN" altLang="en-US" spc="30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28"/>
            </p:custDataLst>
          </p:nvPr>
        </p:nvSpPr>
        <p:spPr>
          <a:xfrm>
            <a:off x="8989301" y="2605540"/>
            <a:ext cx="1274546" cy="728982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>
            <a:defPPr>
              <a:defRPr lang="en-US"/>
            </a:defPPr>
            <a:lvl1pPr algn="ctr">
              <a:defRPr kumimoji="1" b="1">
                <a:solidFill>
                  <a:schemeClr val="accent1"/>
                </a:solidFill>
                <a:latin typeface="+mn-ea"/>
              </a:defRPr>
            </a:lvl1pPr>
          </a:lstStyle>
          <a:p>
            <a:pPr defTabSz="457200">
              <a:lnSpc>
                <a:spcPct val="120000"/>
              </a:lnSpc>
            </a:pPr>
            <a:r>
              <a:rPr lang="en-US" altLang="zh-CN" spc="3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 MNIST</a:t>
            </a:r>
            <a:endParaRPr lang="en-US" altLang="zh-CN" spc="3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defTabSz="457200">
              <a:lnSpc>
                <a:spcPct val="120000"/>
              </a:lnSpc>
            </a:pPr>
            <a:r>
              <a:rPr lang="zh-CN" altLang="en-US" spc="3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手写体识别</a:t>
            </a:r>
            <a:endParaRPr lang="zh-CN" altLang="en-US" spc="3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29"/>
            </p:custDataLst>
          </p:nvPr>
        </p:nvSpPr>
        <p:spPr>
          <a:xfrm>
            <a:off x="1923547" y="4951410"/>
            <a:ext cx="1274550" cy="72898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en-US"/>
            </a:defPPr>
            <a:lvl1pPr algn="ctr">
              <a:defRPr kumimoji="1" b="1">
                <a:solidFill>
                  <a:schemeClr val="accent1"/>
                </a:solidFill>
                <a:latin typeface="+mn-ea"/>
              </a:defRPr>
            </a:lvl1pPr>
          </a:lstStyle>
          <a:p>
            <a:pPr defTabSz="457200">
              <a:lnSpc>
                <a:spcPct val="120000"/>
              </a:lnSpc>
            </a:pPr>
            <a:r>
              <a:rPr lang="en-US" altLang="zh-CN" spc="3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 </a:t>
            </a:r>
            <a:r>
              <a:rPr lang="zh-CN" altLang="en-US" spc="3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降噪自编码器</a:t>
            </a:r>
            <a:endParaRPr lang="zh-CN" altLang="en-US" spc="3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30"/>
            </p:custDataLst>
          </p:nvPr>
        </p:nvSpPr>
        <p:spPr>
          <a:xfrm>
            <a:off x="6551520" y="4951410"/>
            <a:ext cx="1439606" cy="728982"/>
          </a:xfrm>
          <a:prstGeom prst="rect">
            <a:avLst/>
          </a:prstGeom>
          <a:noFill/>
        </p:spPr>
        <p:txBody>
          <a:bodyPr wrap="square" rtlCol="0">
            <a:normAutofit fontScale="50000"/>
          </a:bodyPr>
          <a:lstStyle>
            <a:defPPr>
              <a:defRPr lang="en-US"/>
            </a:defPPr>
            <a:lvl1pPr algn="ctr">
              <a:defRPr kumimoji="1" b="1">
                <a:solidFill>
                  <a:schemeClr val="accent1"/>
                </a:solidFill>
                <a:latin typeface="+mn-ea"/>
              </a:defRPr>
            </a:lvl1pPr>
          </a:lstStyle>
          <a:p>
            <a:pPr defTabSz="457200">
              <a:lnSpc>
                <a:spcPct val="120000"/>
              </a:lnSpc>
            </a:pPr>
            <a:r>
              <a:rPr lang="en-US" altLang="zh-CN" spc="3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 基于深度卷积神经网络的图像分类（迁移学习）</a:t>
            </a:r>
            <a:endParaRPr lang="en-US" altLang="zh-CN" spc="3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31"/>
            </p:custDataLst>
          </p:nvPr>
        </p:nvSpPr>
        <p:spPr>
          <a:xfrm>
            <a:off x="8864145" y="4951410"/>
            <a:ext cx="1524858" cy="728982"/>
          </a:xfrm>
          <a:prstGeom prst="rect">
            <a:avLst/>
          </a:prstGeom>
          <a:noFill/>
        </p:spPr>
        <p:txBody>
          <a:bodyPr wrap="square" rtlCol="0">
            <a:normAutofit fontScale="60000"/>
          </a:bodyPr>
          <a:lstStyle>
            <a:defPPr>
              <a:defRPr lang="en-US"/>
            </a:defPPr>
            <a:lvl1pPr algn="ctr">
              <a:defRPr kumimoji="1" b="1">
                <a:solidFill>
                  <a:schemeClr val="accent1"/>
                </a:solidFill>
                <a:latin typeface="+mn-ea"/>
              </a:defRPr>
            </a:lvl1pPr>
          </a:lstStyle>
          <a:p>
            <a:pPr defTabSz="457200">
              <a:lnSpc>
                <a:spcPct val="120000"/>
              </a:lnSpc>
            </a:pPr>
            <a:r>
              <a:rPr lang="en-US" altLang="zh-CN" spc="3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 基于循环神经网络的英文文本生成</a:t>
            </a:r>
            <a:endParaRPr lang="en-US" altLang="zh-CN" spc="30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32"/>
            </p:custDataLst>
          </p:nvPr>
        </p:nvSpPr>
        <p:spPr>
          <a:xfrm>
            <a:off x="4181794" y="4951410"/>
            <a:ext cx="1468558" cy="72898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en-US"/>
            </a:defPPr>
            <a:lvl1pPr algn="ctr">
              <a:defRPr kumimoji="1" b="1">
                <a:solidFill>
                  <a:schemeClr val="accent1"/>
                </a:solidFill>
                <a:latin typeface="+mn-ea"/>
              </a:defRPr>
            </a:lvl1pPr>
          </a:lstStyle>
          <a:p>
            <a:pPr defTabSz="457200">
              <a:lnSpc>
                <a:spcPct val="120000"/>
              </a:lnSpc>
            </a:pPr>
            <a:r>
              <a:rPr lang="en-US" altLang="zh-CN" spc="3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 </a:t>
            </a:r>
            <a:r>
              <a:rPr lang="zh-CN" altLang="en-US" spc="30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神经风格迁移</a:t>
            </a:r>
            <a:endParaRPr lang="zh-CN" altLang="en-US" spc="30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3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4704715" y="2296477"/>
            <a:ext cx="2783205" cy="7867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spc="20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第三章节</a:t>
            </a:r>
            <a:endParaRPr kumimoji="0" lang="zh-CN" altLang="en-US" sz="4400" i="0" spc="20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0" name="矩形 39"/>
          <p:cNvSpPr/>
          <p:nvPr>
            <p:custDataLst>
              <p:tags r:id="rId2"/>
            </p:custDataLst>
          </p:nvPr>
        </p:nvSpPr>
        <p:spPr>
          <a:xfrm>
            <a:off x="4704715" y="3182302"/>
            <a:ext cx="2782570" cy="30797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spc="20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PART THREE</a:t>
            </a:r>
            <a:endParaRPr kumimoji="0" lang="en-US" altLang="zh-CN" sz="1400" b="0" i="0" spc="20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3"/>
            </p:custDataLst>
          </p:nvPr>
        </p:nvCxnSpPr>
        <p:spPr>
          <a:xfrm>
            <a:off x="3712210" y="2689542"/>
            <a:ext cx="755015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/>
          <p:nvPr>
            <p:custDataLst>
              <p:tags r:id="rId4"/>
            </p:custDataLst>
          </p:nvPr>
        </p:nvCxnSpPr>
        <p:spPr>
          <a:xfrm>
            <a:off x="7724775" y="2689542"/>
            <a:ext cx="755015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环境配置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730982" y="2200592"/>
            <a:ext cx="1520190" cy="50673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/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文本框 5"/>
          <p:cNvSpPr txBox="1"/>
          <p:nvPr>
            <p:custDataLst>
              <p:tags r:id="rId2"/>
            </p:custDataLst>
          </p:nvPr>
        </p:nvSpPr>
        <p:spPr>
          <a:xfrm>
            <a:off x="6852902" y="2244407"/>
            <a:ext cx="1276350" cy="4191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zh-CN" sz="2800" b="1" spc="20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2021</a:t>
            </a:r>
            <a:endParaRPr lang="en-US" altLang="zh-CN" sz="2800" b="1" spc="20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竹芒</a:t>
            </a:r>
            <a:r>
              <a:rPr lang="en-US" altLang="zh-CN"/>
              <a:t>AI</a:t>
            </a:r>
            <a:r>
              <a:rPr lang="zh-CN" altLang="en-US"/>
              <a:t>社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49"/>
          <p:cNvSpPr txBox="1"/>
          <p:nvPr>
            <p:custDataLst>
              <p:tags r:id="rId1"/>
            </p:custDataLst>
          </p:nvPr>
        </p:nvSpPr>
        <p:spPr>
          <a:xfrm>
            <a:off x="6195695" y="1407795"/>
            <a:ext cx="3292475" cy="41656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2000" b="1" spc="6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CONTENTS</a:t>
            </a:r>
            <a:endParaRPr lang="en-US" altLang="zh-CN" sz="2000" b="1" spc="60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2" name="文本框 50"/>
          <p:cNvSpPr txBox="1"/>
          <p:nvPr>
            <p:custDataLst>
              <p:tags r:id="rId2"/>
            </p:custDataLst>
          </p:nvPr>
        </p:nvSpPr>
        <p:spPr>
          <a:xfrm>
            <a:off x="6195695" y="666750"/>
            <a:ext cx="3292475" cy="69977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3600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目 录</a:t>
            </a:r>
            <a:endParaRPr lang="zh-CN" altLang="en-US" sz="3600" spc="6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 bwMode="auto">
          <a:xfrm>
            <a:off x="7603173" y="2652713"/>
            <a:ext cx="3270250" cy="8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人工智能简介</a:t>
            </a:r>
            <a:endParaRPr lang="zh-CN" altLang="en-US" b="1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任意多边形 4"/>
          <p:cNvSpPr/>
          <p:nvPr>
            <p:custDataLst>
              <p:tags r:id="rId4"/>
            </p:custDataLst>
          </p:nvPr>
        </p:nvSpPr>
        <p:spPr bwMode="auto">
          <a:xfrm>
            <a:off x="6195378" y="2845118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任意多边形 12"/>
          <p:cNvSpPr/>
          <p:nvPr>
            <p:custDataLst>
              <p:tags r:id="rId5"/>
            </p:custDataLst>
          </p:nvPr>
        </p:nvSpPr>
        <p:spPr bwMode="auto">
          <a:xfrm>
            <a:off x="7318058" y="2845118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6514783" y="2883218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1" name="文本框 80"/>
          <p:cNvSpPr txBox="1"/>
          <p:nvPr>
            <p:custDataLst>
              <p:tags r:id="rId7"/>
            </p:custDataLst>
          </p:nvPr>
        </p:nvSpPr>
        <p:spPr bwMode="auto">
          <a:xfrm>
            <a:off x="7603173" y="3805238"/>
            <a:ext cx="3270250" cy="8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课程安排</a:t>
            </a:r>
            <a:endParaRPr lang="zh-CN" altLang="en-US" b="1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任意多边形 17"/>
          <p:cNvSpPr/>
          <p:nvPr>
            <p:custDataLst>
              <p:tags r:id="rId8"/>
            </p:custDataLst>
          </p:nvPr>
        </p:nvSpPr>
        <p:spPr bwMode="auto">
          <a:xfrm>
            <a:off x="6195378" y="3997643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任意多边形 20"/>
          <p:cNvSpPr/>
          <p:nvPr>
            <p:custDataLst>
              <p:tags r:id="rId9"/>
            </p:custDataLst>
          </p:nvPr>
        </p:nvSpPr>
        <p:spPr bwMode="auto">
          <a:xfrm>
            <a:off x="7318058" y="3997643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6514783" y="4035743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>
            <p:custDataLst>
              <p:tags r:id="rId11"/>
            </p:custDataLst>
          </p:nvPr>
        </p:nvSpPr>
        <p:spPr bwMode="auto">
          <a:xfrm>
            <a:off x="7603173" y="4957763"/>
            <a:ext cx="3270250" cy="8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环境配置</a:t>
            </a:r>
            <a:endParaRPr lang="zh-CN" altLang="en-US" b="1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任意多边形 24"/>
          <p:cNvSpPr/>
          <p:nvPr>
            <p:custDataLst>
              <p:tags r:id="rId12"/>
            </p:custDataLst>
          </p:nvPr>
        </p:nvSpPr>
        <p:spPr bwMode="auto">
          <a:xfrm>
            <a:off x="6195378" y="5150168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任意多边形 25"/>
          <p:cNvSpPr/>
          <p:nvPr>
            <p:custDataLst>
              <p:tags r:id="rId13"/>
            </p:custDataLst>
          </p:nvPr>
        </p:nvSpPr>
        <p:spPr bwMode="auto">
          <a:xfrm>
            <a:off x="7318058" y="5150168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14"/>
            </p:custDataLst>
          </p:nvPr>
        </p:nvSpPr>
        <p:spPr>
          <a:xfrm>
            <a:off x="6514783" y="5188268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4704715" y="2296477"/>
            <a:ext cx="2783205" cy="7867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spc="20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第一章节</a:t>
            </a:r>
            <a:endParaRPr kumimoji="0" lang="zh-CN" altLang="en-US" sz="4400" i="0" spc="20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0" name="矩形 39"/>
          <p:cNvSpPr/>
          <p:nvPr>
            <p:custDataLst>
              <p:tags r:id="rId2"/>
            </p:custDataLst>
          </p:nvPr>
        </p:nvSpPr>
        <p:spPr>
          <a:xfrm>
            <a:off x="4704715" y="3182302"/>
            <a:ext cx="2782570" cy="30797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spc="20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PART ONE</a:t>
            </a:r>
            <a:endParaRPr kumimoji="0" lang="en-US" altLang="zh-CN" sz="1400" b="0" i="0" spc="20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3"/>
            </p:custDataLst>
          </p:nvPr>
        </p:nvCxnSpPr>
        <p:spPr>
          <a:xfrm>
            <a:off x="3712210" y="2689542"/>
            <a:ext cx="755015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/>
          <p:nvPr>
            <p:custDataLst>
              <p:tags r:id="rId4"/>
            </p:custDataLst>
          </p:nvPr>
        </p:nvCxnSpPr>
        <p:spPr>
          <a:xfrm>
            <a:off x="7724775" y="2689542"/>
            <a:ext cx="755015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人工智能简介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608953" y="1592009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6400204" y="1591374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6704405" y="1897374"/>
            <a:ext cx="4562516" cy="334895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人工智能（Artificial Intelligence），英文缩写为AI。它是研究、开发用于模拟、延伸和扩展人的智能的理论、方法、技术及应用系统的一门新的技术科学。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11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0-1 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人工智能简介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1" name="图片 20" descr="图片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330" y="1808480"/>
            <a:ext cx="5653405" cy="374459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635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0-1 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人工智能简介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109561552&amp;pky94109561552&amp;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9560" y="1194435"/>
            <a:ext cx="3416300" cy="2628900"/>
          </a:xfrm>
          <a:prstGeom prst="rect">
            <a:avLst/>
          </a:prstGeom>
        </p:spPr>
      </p:pic>
      <p:pic>
        <p:nvPicPr>
          <p:cNvPr id="5" name="图片 4" descr="109765471&amp;pky90109765471&amp;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5765" y="1258570"/>
            <a:ext cx="4461510" cy="2508885"/>
          </a:xfrm>
          <a:prstGeom prst="rect">
            <a:avLst/>
          </a:prstGeom>
        </p:spPr>
      </p:pic>
      <p:pic>
        <p:nvPicPr>
          <p:cNvPr id="9" name="图片 8" descr="114967434&amp;pky99114967434&amp;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5840" y="4111625"/>
            <a:ext cx="3261995" cy="2354580"/>
          </a:xfrm>
          <a:prstGeom prst="rect">
            <a:avLst/>
          </a:prstGeom>
        </p:spPr>
      </p:pic>
      <p:pic>
        <p:nvPicPr>
          <p:cNvPr id="11" name="图片 10" descr="E0QNIQL}LF1%Q]%_UK2SBBA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6940" y="4104005"/>
            <a:ext cx="4276725" cy="23622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608953" y="1592009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6400204" y="1591374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6704405" y="1897374"/>
            <a:ext cx="4562516" cy="334895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18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如何实现人工智能呢？</a:t>
            </a:r>
            <a:endParaRPr lang="zh-CN" altLang="en-US" sz="18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18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答案是：机器学习</a:t>
            </a:r>
            <a:endParaRPr lang="zh-CN" altLang="en-US" sz="18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Font typeface="Wingdings" panose="05000000000000000000" pitchFamily="2" charset="2"/>
              <a:buChar char="u"/>
              <a:defRPr/>
            </a:pPr>
            <a:endParaRPr lang="zh-CN" altLang="en-US" sz="18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18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什么是机器学习，为什么一定要用机器学习呢？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11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0-1 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人工智能简介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12"/>
          <a:srcRect l="10621" r="10144"/>
          <a:stretch>
            <a:fillRect/>
          </a:stretch>
        </p:blipFill>
        <p:spPr>
          <a:xfrm>
            <a:off x="608330" y="1806575"/>
            <a:ext cx="5277485" cy="374586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1065599" y="1677600"/>
            <a:ext cx="10060249" cy="39600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一种传统试图实现人工智能的算法是</a:t>
            </a:r>
            <a:r>
              <a:rPr lang="zh-CN" altLang="en-US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硬编码（知识库）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利用逻辑处理来理解世界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Cyc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Font typeface="Wingdings" panose="05000000000000000000" pitchFamily="2" charset="2"/>
              <a:buChar char="u"/>
              <a:defRPr/>
            </a:pP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系统需要具备自己获取知识的能力，这种能力称为</a:t>
            </a:r>
            <a:r>
              <a:rPr lang="zh-CN" altLang="en-US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机器学习</a:t>
            </a:r>
            <a:endParaRPr lang="zh-CN" altLang="en-US" sz="2000" b="1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0-1 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人工智能简介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1065599" y="1677600"/>
            <a:ext cx="10060249" cy="39600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任务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T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经验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E (</a:t>
            </a: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模型参数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)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性能度量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P (loss</a:t>
            </a: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函数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)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0-1 </a:t>
            </a: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人工智能简介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IMG_2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6253" y="2190433"/>
            <a:ext cx="2888615" cy="293433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4704715" y="2296477"/>
            <a:ext cx="2783205" cy="7867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i="0" spc="20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第二章节</a:t>
            </a:r>
            <a:endParaRPr kumimoji="0" lang="zh-CN" altLang="en-US" sz="4400" i="0" spc="20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0" name="矩形 39"/>
          <p:cNvSpPr/>
          <p:nvPr>
            <p:custDataLst>
              <p:tags r:id="rId2"/>
            </p:custDataLst>
          </p:nvPr>
        </p:nvSpPr>
        <p:spPr>
          <a:xfrm>
            <a:off x="4704715" y="3182302"/>
            <a:ext cx="2782570" cy="30797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spc="20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PART TWO</a:t>
            </a:r>
            <a:endParaRPr kumimoji="0" lang="en-US" altLang="zh-CN" sz="1400" b="0" i="0" spc="20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3"/>
            </p:custDataLst>
          </p:nvPr>
        </p:nvCxnSpPr>
        <p:spPr>
          <a:xfrm>
            <a:off x="3712210" y="2689542"/>
            <a:ext cx="755015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/>
          <p:nvPr>
            <p:custDataLst>
              <p:tags r:id="rId4"/>
            </p:custDataLst>
          </p:nvPr>
        </p:nvCxnSpPr>
        <p:spPr>
          <a:xfrm>
            <a:off x="7724775" y="2689542"/>
            <a:ext cx="755015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课程安排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730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730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730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1、15、18、19、21、23、29、32"/>
</p:tagLst>
</file>

<file path=ppt/tags/tag142.xml><?xml version="1.0" encoding="utf-8"?>
<p:tagLst xmlns:p="http://schemas.openxmlformats.org/presentationml/2006/main">
  <p:tag name="KSO_WM_UNIT_ISCONTENTSTITLE" val="0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。"/>
  <p:tag name="KSO_WM_UNIT_TYPE" val="b"/>
  <p:tag name="KSO_WM_UNIT_INDEX" val="2"/>
  <p:tag name="KSO_WM_TEMPLATE_CATEGORY" val="custom"/>
  <p:tag name="KSO_WM_TEMPLATE_INDEX" val="20204730"/>
  <p:tag name="KSO_WM_UNIT_ID" val="custom20204730_1*b*2"/>
  <p:tag name="KSO_WM_UNIT_ISNUMDGMTITLE" val="0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科技，超越梦想"/>
  <p:tag name="KSO_WM_TEMPLATE_CATEGORY" val="custom"/>
  <p:tag name="KSO_WM_TEMPLATE_INDEX" val="20204730"/>
  <p:tag name="KSO_WM_UNIT_ID" val="custom20204730_1*a*1"/>
  <p:tag name="KSO_WM_UNIT_ISNUMDGMTITLE" val="0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1"/>
  <p:tag name="KSO_WM_UNIT_TYPE" val="b"/>
  <p:tag name="KSO_WM_UNIT_INDEX" val="1"/>
  <p:tag name="KSO_WM_UNIT_PRESET_TEXT" val="单击此处添加副标题内容"/>
  <p:tag name="KSO_WM_TEMPLATE_CATEGORY" val="custom"/>
  <p:tag name="KSO_WM_TEMPLATE_INDEX" val="20204730"/>
  <p:tag name="KSO_WM_UNIT_ID" val="custom20204730_1*b*1"/>
  <p:tag name="KSO_WM_UNIT_ISNUMDGMTITLE" val="0"/>
</p:tagLst>
</file>

<file path=ppt/tags/tag145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"/>
  <p:tag name="KSO_WM_SLIDE_LAYOUT_CNT" val="1_2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730"/>
  <p:tag name="KSO_WM_SLIDE_ID" val="custom20204730_1"/>
  <p:tag name="KSO_WM_TEMPLATE_MASTER_THUMB_INDEX" val="12"/>
  <p:tag name="KSO_WM_TEMPLATE_THUMBS_INDEX" val="1、4、7、9、11、15、18、19、21、23、29、32"/>
</p:tagLst>
</file>

<file path=ppt/tags/tag146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4730"/>
  <p:tag name="KSO_WM_UNIT_ID" val="custom20204730_4*b*1"/>
  <p:tag name="KSO_WM_UNIT_ISNUMDGMTITLE" val="0"/>
  <p:tag name="KSO_WM_UNIT_TEXT_FILL_FORE_SCHEMECOLOR_INDEX" val="1"/>
  <p:tag name="KSO_WM_UNIT_TEXT_FILL_TYPE" val="1"/>
  <p:tag name="KSO_WM_UNIT_USESOURCEFORMAT_APPLY" val="1"/>
</p:tagLst>
</file>

<file path=ppt/tags/tag147.xml><?xml version="1.0" encoding="utf-8"?>
<p:tagLst xmlns:p="http://schemas.openxmlformats.org/presentationml/2006/main">
  <p:tag name="KSO_WM_UNIT_ISCONTENTSTITLE" val="1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4730"/>
  <p:tag name="KSO_WM_UNIT_ID" val="custom20204730_4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COLOR_SCHEME_SHAPE_ID" val="36"/>
  <p:tag name="KSO_WM_UNIT_COLOR_SCHEME_PARENT_PAGE" val="0_4"/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730"/>
  <p:tag name="KSO_WM_UNIT_ID" val="custom20204730_3*l_h_f*1_1_1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COLOR_SCHEME_SHAPE_ID" val="4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3*l_h_i*1_1_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COLOR_SCHEME_SHAPE_ID" val="5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3*l_h_i*1_1_2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UNIT_COLOR_SCHEME_SHAPE_ID" val="5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3*l_h_i*1_1_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UNIT_COLOR_SCHEME_SHAPE_ID" val="45"/>
  <p:tag name="KSO_WM_UNIT_COLOR_SCHEME_PARENT_PAGE" val="0_4"/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730"/>
  <p:tag name="KSO_WM_UNIT_ID" val="custom20204730_3*l_h_f*1_2_1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UNIT_COLOR_SCHEME_SHAPE_ID" val="3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3*l_h_i*1_2_1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COLOR_SCHEME_SHAPE_ID" val="4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3*l_h_i*1_2_2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COLOR_SCHEME_SHAPE_ID" val="4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3*l_h_i*1_2_1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56.xml><?xml version="1.0" encoding="utf-8"?>
<p:tagLst xmlns:p="http://schemas.openxmlformats.org/presentationml/2006/main">
  <p:tag name="KSO_WM_UNIT_ISCONTENTSTITLE" val="0"/>
  <p:tag name="KSO_WM_UNIT_COLOR_SCHEME_SHAPE_ID" val="48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730"/>
  <p:tag name="KSO_WM_UNIT_ID" val="custom20204730_3*l_h_f*1_3_1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COLOR_SCHEME_SHAPE_ID" val="2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3*l_h_i*1_3_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COLOR_SCHEME_SHAPE_ID" val="3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3*l_h_i*1_3_2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UNIT_COLOR_SCHEME_SHAPE_ID" val="3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3*l_h_i*1_3_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3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4730"/>
  <p:tag name="KSO_WM_SLIDE_ID" val="custom20204730_4"/>
</p:tagLst>
</file>

<file path=ppt/tags/tag16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4"/>
  <p:tag name="KSO_WM_UNIT_TYPE" val="e"/>
  <p:tag name="KSO_WM_UNIT_INDEX" val="1"/>
  <p:tag name="KSO_WM_UNIT_PRESET_TEXT" val="第一章节"/>
  <p:tag name="KSO_WM_TEMPLATE_CATEGORY" val="custom"/>
  <p:tag name="KSO_WM_TEMPLATE_INDEX" val="20204730"/>
  <p:tag name="KSO_WM_UNIT_ID" val="custom20204730_7*e*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30"/>
  <p:tag name="KSO_WM_UNIT_ID" val="custom20204730_7*i*1"/>
  <p:tag name="KSO_WM_UNIT_TYPE" val="i"/>
  <p:tag name="KSO_WM_UNIT_INDEX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30"/>
  <p:tag name="KSO_WM_UNIT_ID" val="custom20204730_7*i*2"/>
  <p:tag name="KSO_WM_UNIT_TYPE" val="i"/>
  <p:tag name="KSO_WM_UNIT_INDEX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30"/>
  <p:tag name="KSO_WM_UNIT_ID" val="custom20204730_7*i*3"/>
  <p:tag name="KSO_WM_UNIT_TYPE" val="i"/>
  <p:tag name="KSO_WM_UNIT_INDEX" val="3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单击此处添加标题"/>
  <p:tag name="KSO_WM_TEMPLATE_CATEGORY" val="custom"/>
  <p:tag name="KSO_WM_TEMPLATE_INDEX" val="20204730"/>
  <p:tag name="KSO_WM_UNIT_ID" val="custom20204730_7*a*1"/>
  <p:tag name="KSO_WM_UNIT_ISNUMDGMTITLE" val="0"/>
</p:tagLst>
</file>

<file path=ppt/tags/tag166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e"/>
  <p:tag name="KSO_WM_SLIDE_LAYOUT_CNT" val="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730"/>
  <p:tag name="KSO_WM_SLIDE_ID" val="custom20204730_7"/>
</p:tagLst>
</file>

<file path=ppt/tags/tag167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730"/>
  <p:tag name="KSO_WM_UNIT_ID" val="custom20204730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730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730_9*i*1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730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730_9*i*2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TEMPLATE_CATEGORY" val="custom"/>
  <p:tag name="KSO_WM_TEMPLATE_INDEX" val="20204730"/>
  <p:tag name="KSO_WM_UNIT_ID" val="custom20204730_9*h_i*1_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730"/>
  <p:tag name="KSO_WM_UNIT_ID" val="custom20204730_9*h_i*2_1"/>
</p:tagLst>
</file>

<file path=ppt/tags/tag172.xml><?xml version="1.0" encoding="utf-8"?>
<p:tagLst xmlns:p="http://schemas.openxmlformats.org/presentationml/2006/main">
  <p:tag name="KSO_WM_UNIT_PRESET_TEXT" val="我们是致力于研究AI智能创作PPT的一个团队;我们潜心钻研幻灯片的演示规律与创作思路，希望通过人工智能解放用户双手，不仅高效，而且精准。&#13;我们拥有金山办公软件30年的技术积累，WPS的300,000,000个忠实用户；以及一支富有研究精神，匠心做事的团队。"/>
  <p:tag name="KSO_WM_UNIT_NOCLEAR" val="0"/>
  <p:tag name="KSO_WM_UNIT_VALUE" val="171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TEMPLATE_CATEGORY" val="custom"/>
  <p:tag name="KSO_WM_TEMPLATE_INDEX" val="20204730"/>
  <p:tag name="KSO_WM_UNIT_ID" val="custom20204730_9*h_f*2_1"/>
</p:tagLst>
</file>

<file path=ppt/tags/tag17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730"/>
  <p:tag name="KSO_WM_UNIT_ID" val="custom20204730_9*a*1"/>
  <p:tag name="KSO_WM_UNIT_ISNUMDGMTITLE" val="0"/>
</p:tagLst>
</file>

<file path=ppt/tags/tag174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730"/>
  <p:tag name="KSO_WM_SLIDE_ID" val="custom20204730_9"/>
</p:tagLst>
</file>

<file path=ppt/tags/tag175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730"/>
  <p:tag name="KSO_WM_UNIT_ID" val="custom20204730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730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730_11*i*1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730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730_11*i*2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730"/>
  <p:tag name="KSO_WM_UNIT_ID" val="custom20204730_11*a*1"/>
  <p:tag name="KSO_WM_UNIT_ISNUMDGMTITLE" val="0"/>
</p:tagLst>
</file>

<file path=ppt/tags/tag179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1"/>
  <p:tag name="KSO_WM_SLIDE_SIZE" val="960*539"/>
  <p:tag name="KSO_WM_SLIDE_POSITION" val="0*0"/>
  <p:tag name="KSO_WM_TAG_VERSION" val="1.0"/>
  <p:tag name="KSO_WM_BEAUTIFY_FLAG" val="#wm#"/>
  <p:tag name="KSO_WM_SLIDE_LAYOUT" val="a_d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730"/>
  <p:tag name="KSO_WM_SLIDE_ID" val="custom20204730_1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730"/>
  <p:tag name="KSO_WM_UNIT_ID" val="custom20204730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730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730_9*i*1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730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730_9*i*2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TEMPLATE_CATEGORY" val="custom"/>
  <p:tag name="KSO_WM_TEMPLATE_INDEX" val="20204730"/>
  <p:tag name="KSO_WM_UNIT_ID" val="custom20204730_9*h_i*1_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730"/>
  <p:tag name="KSO_WM_UNIT_ID" val="custom20204730_9*h_i*2_1"/>
</p:tagLst>
</file>

<file path=ppt/tags/tag185.xml><?xml version="1.0" encoding="utf-8"?>
<p:tagLst xmlns:p="http://schemas.openxmlformats.org/presentationml/2006/main">
  <p:tag name="KSO_WM_UNIT_PRESET_TEXT" val="我们是致力于研究AI智能创作PPT的一个团队;我们潜心钻研幻灯片的演示规律与创作思路，希望通过人工智能解放用户双手，不仅高效，而且精准。&#13;我们拥有金山办公软件30年的技术积累，WPS的300,000,000个忠实用户；以及一支富有研究精神，匠心做事的团队。"/>
  <p:tag name="KSO_WM_UNIT_NOCLEAR" val="0"/>
  <p:tag name="KSO_WM_UNIT_VALUE" val="171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TEMPLATE_CATEGORY" val="custom"/>
  <p:tag name="KSO_WM_TEMPLATE_INDEX" val="20204730"/>
  <p:tag name="KSO_WM_UNIT_ID" val="custom20204730_9*h_f*2_1"/>
</p:tagLst>
</file>

<file path=ppt/tags/tag18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730"/>
  <p:tag name="KSO_WM_UNIT_ID" val="custom20204730_9*a*1"/>
  <p:tag name="KSO_WM_UNIT_ISNUMDGMTITLE" val="0"/>
</p:tagLst>
</file>

<file path=ppt/tags/tag187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730"/>
  <p:tag name="KSO_WM_SLIDE_ID" val="custom20204730_9"/>
</p:tagLst>
</file>

<file path=ppt/tags/tag188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730"/>
  <p:tag name="KSO_WM_UNIT_ID" val="custom20204730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730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730_8*i*1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730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730_8*i*2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730"/>
  <p:tag name="KSO_WM_UNIT_ID" val="custom20204730_8*i*3"/>
  <p:tag name="KSO_WM_UNIT_TYPE" val="i"/>
  <p:tag name="KSO_WM_UNIT_INDEX" val="3"/>
</p:tagLst>
</file>

<file path=ppt/tags/tag192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VALUE" val="380"/>
  <p:tag name="KSO_WM_UNIT_DEFAULT_FONT" val="16;24;2"/>
  <p:tag name="KSO_WM_UNIT_BLOCK" val="0"/>
  <p:tag name="KSO_WM_TEMPLATE_CATEGORY" val="custom"/>
  <p:tag name="KSO_WM_TEMPLATE_INDEX" val="20204730"/>
  <p:tag name="KSO_WM_UNIT_ID" val="custom20204730_8*f*1"/>
</p:tagLst>
</file>

<file path=ppt/tags/tag19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730"/>
  <p:tag name="KSO_WM_UNIT_ID" val="custom20204730_8*a*1"/>
  <p:tag name="KSO_WM_UNIT_ISNUMDGMTITLE" val="0"/>
</p:tagLst>
</file>

<file path=ppt/tags/tag194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730"/>
  <p:tag name="KSO_WM_SLIDE_ID" val="custom20204730_8"/>
</p:tagLst>
</file>

<file path=ppt/tags/tag195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730"/>
  <p:tag name="KSO_WM_UNIT_ID" val="custom20204730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1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730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730_8*i*1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730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730_8*i*2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730"/>
  <p:tag name="KSO_WM_UNIT_ID" val="custom20204730_8*i*3"/>
  <p:tag name="KSO_WM_UNIT_TYPE" val="i"/>
  <p:tag name="KSO_WM_UNIT_INDEX" val="3"/>
</p:tagLst>
</file>

<file path=ppt/tags/tag199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VALUE" val="380"/>
  <p:tag name="KSO_WM_UNIT_DEFAULT_FONT" val="16;24;2"/>
  <p:tag name="KSO_WM_UNIT_BLOCK" val="0"/>
  <p:tag name="KSO_WM_TEMPLATE_CATEGORY" val="custom"/>
  <p:tag name="KSO_WM_TEMPLATE_INDEX" val="20204730"/>
  <p:tag name="KSO_WM_UNIT_ID" val="custom20204730_8*f*1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730"/>
  <p:tag name="KSO_WM_UNIT_ID" val="custom20204730_8*a*1"/>
  <p:tag name="KSO_WM_UNIT_ISNUMDGMTITLE" val="0"/>
</p:tagLst>
</file>

<file path=ppt/tags/tag201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730"/>
  <p:tag name="KSO_WM_SLIDE_ID" val="custom20204730_8"/>
</p:tagLst>
</file>

<file path=ppt/tags/tag20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4"/>
  <p:tag name="KSO_WM_UNIT_TYPE" val="e"/>
  <p:tag name="KSO_WM_UNIT_INDEX" val="1"/>
  <p:tag name="KSO_WM_UNIT_PRESET_TEXT" val="第一章节"/>
  <p:tag name="KSO_WM_TEMPLATE_CATEGORY" val="custom"/>
  <p:tag name="KSO_WM_TEMPLATE_INDEX" val="20204730"/>
  <p:tag name="KSO_WM_UNIT_ID" val="custom20204730_7*e*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30"/>
  <p:tag name="KSO_WM_UNIT_ID" val="custom20204730_7*i*1"/>
  <p:tag name="KSO_WM_UNIT_TYPE" val="i"/>
  <p:tag name="KSO_WM_UNIT_INDEX" val="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30"/>
  <p:tag name="KSO_WM_UNIT_ID" val="custom20204730_7*i*2"/>
  <p:tag name="KSO_WM_UNIT_TYPE" val="i"/>
  <p:tag name="KSO_WM_UNIT_INDEX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30"/>
  <p:tag name="KSO_WM_UNIT_ID" val="custom20204730_7*i*3"/>
  <p:tag name="KSO_WM_UNIT_TYPE" val="i"/>
  <p:tag name="KSO_WM_UNIT_INDEX" val="3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单击此处添加标题"/>
  <p:tag name="KSO_WM_TEMPLATE_CATEGORY" val="custom"/>
  <p:tag name="KSO_WM_TEMPLATE_INDEX" val="20204730"/>
  <p:tag name="KSO_WM_UNIT_ID" val="custom20204730_7*a*1"/>
  <p:tag name="KSO_WM_UNIT_ISNUMDGMTITLE" val="0"/>
</p:tagLst>
</file>

<file path=ppt/tags/tag207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e"/>
  <p:tag name="KSO_WM_SLIDE_LAYOUT_CNT" val="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730"/>
  <p:tag name="KSO_WM_SLIDE_ID" val="custom20204730_7"/>
</p:tagLst>
</file>

<file path=ppt/tags/tag208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730"/>
  <p:tag name="KSO_WM_UNIT_ID" val="custom20204730_25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BK_DARK_LIGHT" val="1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09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730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ID" val="custom20204730_25*i*1"/>
  <p:tag name="KSO_WM_UNIT_LAYERLEVEL" val="1"/>
  <p:tag name="KSO_WM_TAG_VERSION" val="1.0"/>
  <p:tag name="KSO_WM_BEAUTIFY_FLAG" val="#wm#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730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ID" val="custom20204730_25*i*2"/>
  <p:tag name="KSO_WM_UNIT_LAYERLEVEL" val="1"/>
  <p:tag name="KSO_WM_TAG_VERSION" val="1.0"/>
  <p:tag name="KSO_WM_BEAUTIFY_FLAG" val="#wm#"/>
  <p:tag name="KSO_WM_UNIT_USESOURCEFORMAT_APPLY" val="1"/>
</p:tagLst>
</file>

<file path=ppt/tags/tag21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730"/>
  <p:tag name="KSO_WM_UNIT_ID" val="custom20204730_25*a*1"/>
  <p:tag name="KSO_WM_UNIT_ISNUMDGMTITLE" val="0"/>
  <p:tag name="KSO_WM_DIAGRAM_GROUP_CODE" val="l1-5"/>
  <p:tag name="KSO_WM_UNIT_TEXT_FILL_FORE_SCHEMECOLOR_INDEX" val="14"/>
  <p:tag name="KSO_WM_UNIT_TEXT_FILL_TYPE" val="1"/>
  <p:tag name="KSO_WM_UNIT_USESOURCEFORMAT_APPLY" val="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8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i*1_8_1"/>
  <p:tag name="KSO_WM_UNIT_FILL_FORE_SCHEMECOLOR_INDEX" val="16"/>
  <p:tag name="KSO_WM_UNIT_FILL_TYPE" val="1"/>
  <p:tag name="KSO_WM_UNIT_LINE_FORE_SCHEMECOLOR_INDEX" val="5"/>
  <p:tag name="KSO_WM_UNIT_LINE_FILL_TYPE" val="2"/>
  <p:tag name="KSO_WM_UNIT_USESOURCEFORMAT_APPLY" val="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7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i*1_7_1"/>
  <p:tag name="KSO_WM_UNIT_FILL_FORE_SCHEMECOLOR_INDEX" val="5"/>
  <p:tag name="KSO_WM_UNIT_FILL_TYPE" val="1"/>
  <p:tag name="KSO_WM_UNIT_USESOURCEFORMAT_APPLY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6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i*1_6_1"/>
  <p:tag name="KSO_WM_UNIT_FILL_FORE_SCHEMECOLOR_INDEX" val="16"/>
  <p:tag name="KSO_WM_UNIT_FILL_TYPE" val="1"/>
  <p:tag name="KSO_WM_UNIT_LINE_FORE_SCHEMECOLOR_INDEX" val="5"/>
  <p:tag name="KSO_WM_UNIT_LINE_FILL_TYPE" val="2"/>
  <p:tag name="KSO_WM_UNIT_USESOURCEFORMAT_APPLY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i*1_5_1"/>
  <p:tag name="KSO_WM_UNIT_FILL_FORE_SCHEMECOLOR_INDEX" val="5"/>
  <p:tag name="KSO_WM_UNIT_FILL_TYPE" val="1"/>
  <p:tag name="KSO_WM_UNIT_USESOURCEFORMAT_APPLY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i*1_4_1"/>
  <p:tag name="KSO_WM_UNIT_FILL_FORE_SCHEMECOLOR_INDEX" val="5"/>
  <p:tag name="KSO_WM_UNIT_FILL_TYPE" val="1"/>
  <p:tag name="KSO_WM_UNIT_USESOURCEFORMAT_APPLY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i*1_3_1"/>
  <p:tag name="KSO_WM_UNIT_FILL_FORE_SCHEMECOLOR_INDEX" val="16"/>
  <p:tag name="KSO_WM_UNIT_FILL_TYPE" val="1"/>
  <p:tag name="KSO_WM_UNIT_LINE_FORE_SCHEMECOLOR_INDEX" val="5"/>
  <p:tag name="KSO_WM_UNIT_LINE_FILL_TYPE" val="2"/>
  <p:tag name="KSO_WM_UNIT_USESOURCEFORMAT_APPLY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i*1_2_1"/>
  <p:tag name="KSO_WM_UNIT_FILL_FORE_SCHEMECOLOR_INDEX" val="5"/>
  <p:tag name="KSO_WM_UNIT_FILL_TYPE" val="1"/>
  <p:tag name="KSO_WM_UNIT_USESOURCEFORMAT_APPLY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i*1_1_1"/>
  <p:tag name="KSO_WM_UNIT_FILL_FORE_SCHEMECOLOR_INDEX" val="16"/>
  <p:tag name="KSO_WM_UNIT_FILL_TYPE" val="1"/>
  <p:tag name="KSO_WM_UNIT_LINE_FORE_SCHEMECOLOR_INDEX" val="5"/>
  <p:tag name="KSO_WM_UNIT_LINE_FILL_TYPE" val="2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VALUE" val="140*14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x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x*1_1_1"/>
  <p:tag name="KSO_WM_UNIT_FILL_FORE_SCHEMECOLOR_INDEX" val="5"/>
  <p:tag name="KSO_WM_UNIT_FILL_TYPE" val="1"/>
  <p:tag name="KSO_WM_UNIT_USESOURCEFORMAT_APPLY" val="1"/>
</p:tagLst>
</file>

<file path=ppt/tags/tag221.xml><?xml version="1.0" encoding="utf-8"?>
<p:tagLst xmlns:p="http://schemas.openxmlformats.org/presentationml/2006/main">
  <p:tag name="KSO_WM_UNIT_VALUE" val="140*14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x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x*1_4_1"/>
  <p:tag name="KSO_WM_UNIT_FILL_FORE_SCHEMECOLOR_INDEX" val="14"/>
  <p:tag name="KSO_WM_UNIT_FILL_TYPE" val="1"/>
  <p:tag name="KSO_WM_UNIT_USESOURCEFORMAT_APPLY" val="1"/>
</p:tagLst>
</file>

<file path=ppt/tags/tag222.xml><?xml version="1.0" encoding="utf-8"?>
<p:tagLst xmlns:p="http://schemas.openxmlformats.org/presentationml/2006/main">
  <p:tag name="KSO_WM_UNIT_VALUE" val="140*14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x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x*1_3_1"/>
  <p:tag name="KSO_WM_UNIT_FILL_FORE_SCHEMECOLOR_INDEX" val="5"/>
  <p:tag name="KSO_WM_UNIT_FILL_TYPE" val="1"/>
  <p:tag name="KSO_WM_UNIT_USESOURCEFORMAT_APPLY" val="1"/>
</p:tagLst>
</file>

<file path=ppt/tags/tag223.xml><?xml version="1.0" encoding="utf-8"?>
<p:tagLst xmlns:p="http://schemas.openxmlformats.org/presentationml/2006/main">
  <p:tag name="KSO_WM_UNIT_VALUE" val="140*14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x"/>
  <p:tag name="KSO_WM_UNIT_INDEX" val="1_7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x*1_7_1"/>
  <p:tag name="KSO_WM_UNIT_FILL_FORE_SCHEMECOLOR_INDEX" val="14"/>
  <p:tag name="KSO_WM_UNIT_FILL_TYPE" val="1"/>
  <p:tag name="KSO_WM_UNIT_USESOURCEFORMAT_APPLY" val="1"/>
</p:tagLst>
</file>

<file path=ppt/tags/tag224.xml><?xml version="1.0" encoding="utf-8"?>
<p:tagLst xmlns:p="http://schemas.openxmlformats.org/presentationml/2006/main">
  <p:tag name="KSO_WM_UNIT_VALUE" val="122*14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x"/>
  <p:tag name="KSO_WM_UNIT_INDEX" val="1_6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x*1_6_1"/>
  <p:tag name="KSO_WM_UNIT_FILL_FORE_SCHEMECOLOR_INDEX" val="5"/>
  <p:tag name="KSO_WM_UNIT_FILL_TYPE" val="1"/>
  <p:tag name="KSO_WM_UNIT_USESOURCEFORMAT_APPLY" val="1"/>
</p:tagLst>
</file>

<file path=ppt/tags/tag225.xml><?xml version="1.0" encoding="utf-8"?>
<p:tagLst xmlns:p="http://schemas.openxmlformats.org/presentationml/2006/main">
  <p:tag name="KSO_WM_UNIT_VALUE" val="140*14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x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x*1_5_1"/>
  <p:tag name="KSO_WM_UNIT_FILL_FORE_SCHEMECOLOR_INDEX" val="14"/>
  <p:tag name="KSO_WM_UNIT_FILL_TYPE" val="1"/>
  <p:tag name="KSO_WM_UNIT_USESOURCEFORMAT_APPLY" val="1"/>
</p:tagLst>
</file>

<file path=ppt/tags/tag226.xml><?xml version="1.0" encoding="utf-8"?>
<p:tagLst xmlns:p="http://schemas.openxmlformats.org/presentationml/2006/main">
  <p:tag name="KSO_WM_UNIT_VALUE" val="140*14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x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x*1_2_1"/>
  <p:tag name="KSO_WM_UNIT_FILL_FORE_SCHEMECOLOR_INDEX" val="14"/>
  <p:tag name="KSO_WM_UNIT_FILL_TYPE" val="1"/>
  <p:tag name="KSO_WM_UNIT_USESOURCEFORMAT_APPLY" val="1"/>
</p:tagLst>
</file>

<file path=ppt/tags/tag227.xml><?xml version="1.0" encoding="utf-8"?>
<p:tagLst xmlns:p="http://schemas.openxmlformats.org/presentationml/2006/main">
  <p:tag name="KSO_WM_UNIT_VALUE" val="140*122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x"/>
  <p:tag name="KSO_WM_UNIT_INDEX" val="1_8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x*1_8_1"/>
  <p:tag name="KSO_WM_UNIT_FILL_FORE_SCHEMECOLOR_INDEX" val="5"/>
  <p:tag name="KSO_WM_UNIT_FILL_TYPE" val="1"/>
  <p:tag name="KSO_WM_UNIT_USESOURCEFORMAT_APPLY" val="1"/>
</p:tagLst>
</file>

<file path=ppt/tags/tag228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a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a*1_1_1"/>
  <p:tag name="KSO_WM_UNIT_ISNUMDGMTITLE" val="0"/>
  <p:tag name="KSO_WM_UNIT_TEXT_FILL_FORE_SCHEMECOLOR_INDEX" val="1"/>
  <p:tag name="KSO_WM_UNIT_TEXT_FILL_TYPE" val="1"/>
  <p:tag name="KSO_WM_UNIT_USESOURCEFORMAT_APPLY" val="1"/>
</p:tagLst>
</file>

<file path=ppt/tags/tag229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a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a*1_2_1"/>
  <p:tag name="KSO_WM_UNIT_ISNUMDGMTITLE" val="0"/>
  <p:tag name="KSO_WM_UNIT_TEXT_FILL_FORE_SCHEMECOLOR_INDEX" val="14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a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a*1_3_1"/>
  <p:tag name="KSO_WM_UNIT_ISNUMDGMTITLE" val="0"/>
  <p:tag name="KSO_WM_UNIT_TEXT_FILL_FORE_SCHEMECOLOR_INDEX" val="1"/>
  <p:tag name="KSO_WM_UNIT_TEXT_FILL_TYPE" val="1"/>
  <p:tag name="KSO_WM_UNIT_USESOURCEFORMAT_APPLY" val="1"/>
</p:tagLst>
</file>

<file path=ppt/tags/tag231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a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a*1_4_1"/>
  <p:tag name="KSO_WM_UNIT_ISNUMDGMTITLE" val="0"/>
  <p:tag name="KSO_WM_UNIT_TEXT_FILL_FORE_SCHEMECOLOR_INDEX" val="14"/>
  <p:tag name="KSO_WM_UNIT_TEXT_FILL_TYPE" val="1"/>
  <p:tag name="KSO_WM_UNIT_USESOURCEFORMAT_APPLY" val="1"/>
</p:tagLst>
</file>

<file path=ppt/tags/tag232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a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a*1_5_1"/>
  <p:tag name="KSO_WM_UNIT_ISNUMDGMTITLE" val="0"/>
  <p:tag name="KSO_WM_UNIT_TEXT_FILL_FORE_SCHEMECOLOR_INDEX" val="14"/>
  <p:tag name="KSO_WM_UNIT_TEXT_FILL_TYPE" val="1"/>
  <p:tag name="KSO_WM_UNIT_USESOURCEFORMAT_APPLY" val="1"/>
</p:tagLst>
</file>

<file path=ppt/tags/tag233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a"/>
  <p:tag name="KSO_WM_UNIT_INDEX" val="1_7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a*1_7_1"/>
  <p:tag name="KSO_WM_UNIT_ISNUMDGMTITLE" val="0"/>
  <p:tag name="KSO_WM_UNIT_TEXT_FILL_FORE_SCHEMECOLOR_INDEX" val="14"/>
  <p:tag name="KSO_WM_UNIT_TEXT_FILL_TYPE" val="1"/>
  <p:tag name="KSO_WM_UNIT_USESOURCEFORMAT_APPLY" val="1"/>
</p:tagLst>
</file>

<file path=ppt/tags/tag234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a"/>
  <p:tag name="KSO_WM_UNIT_INDEX" val="1_8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a*1_8_1"/>
  <p:tag name="KSO_WM_UNIT_ISNUMDGMTITLE" val="0"/>
  <p:tag name="KSO_WM_UNIT_TEXT_FILL_FORE_SCHEMECOLOR_INDEX" val="1"/>
  <p:tag name="KSO_WM_UNIT_TEXT_FILL_TYPE" val="1"/>
  <p:tag name="KSO_WM_UNIT_USESOURCEFORMAT_APPLY" val="1"/>
</p:tagLst>
</file>

<file path=ppt/tags/tag235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5"/>
  <p:tag name="KSO_WM_UNIT_TYPE" val="l_h_a"/>
  <p:tag name="KSO_WM_UNIT_INDEX" val="1_6_1"/>
  <p:tag name="KSO_WM_UNIT_LAYERLEVEL" val="1_1_1"/>
  <p:tag name="KSO_WM_TAG_VERSION" val="1.0"/>
  <p:tag name="KSO_WM_BEAUTIFY_FLAG" val="#wm#"/>
  <p:tag name="KSO_WM_TEMPLATE_CATEGORY" val="custom"/>
  <p:tag name="KSO_WM_TEMPLATE_INDEX" val="20204730"/>
  <p:tag name="KSO_WM_UNIT_ID" val="custom20204730_25*l_h_a*1_6_1"/>
  <p:tag name="KSO_WM_UNIT_ISNUMDGMTITLE" val="0"/>
  <p:tag name="KSO_WM_UNIT_TEXT_FILL_FORE_SCHEMECOLOR_INDEX" val="1"/>
  <p:tag name="KSO_WM_UNIT_TEXT_FILL_TYPE" val="1"/>
  <p:tag name="KSO_WM_UNIT_USESOURCEFORMAT_APPLY" val="1"/>
</p:tagLst>
</file>

<file path=ppt/tags/tag236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TEMPLATE_SUBCATEGORY" val="0"/>
  <p:tag name="KSO_WM_SLIDE_TYPE" val="text"/>
  <p:tag name="KSO_WM_SLIDE_SUBTYPE" val="diag"/>
  <p:tag name="KSO_WM_SLIDE_ITEM_CNT" val="8"/>
  <p:tag name="KSO_WM_SLIDE_INDEX" val="25"/>
  <p:tag name="KSO_WM_SLIDE_SIZE" val="701.993*330.69"/>
  <p:tag name="KSO_WM_SLIDE_POSITION" val="128.822*134.702"/>
  <p:tag name="KSO_WM_DIAGRAM_GROUP_CODE" val="l1-5"/>
  <p:tag name="KSO_WM_SLIDE_DIAGTYPE" val="l"/>
  <p:tag name="KSO_WM_TAG_VERSION" val="1.0"/>
  <p:tag name="KSO_WM_BEAUTIFY_FLAG" val="#wm#"/>
  <p:tag name="KSO_WM_SLIDE_LAYOUT" val="a_i_l"/>
  <p:tag name="KSO_WM_SLIDE_LAYOUT_CNT" val="1_1_1"/>
  <p:tag name="KSO_WM_TEMPLATE_MASTER_TYPE" val="1"/>
  <p:tag name="KSO_WM_TEMPLATE_COLOR_TYPE" val="1"/>
  <p:tag name="KSO_WM_TEMPLATE_CATEGORY" val="custom"/>
  <p:tag name="KSO_WM_TEMPLATE_INDEX" val="20204730"/>
  <p:tag name="KSO_WM_SLIDE_ID" val="custom20204730_25"/>
</p:tagLst>
</file>

<file path=ppt/tags/tag23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4"/>
  <p:tag name="KSO_WM_UNIT_TYPE" val="e"/>
  <p:tag name="KSO_WM_UNIT_INDEX" val="1"/>
  <p:tag name="KSO_WM_UNIT_PRESET_TEXT" val="第一章节"/>
  <p:tag name="KSO_WM_TEMPLATE_CATEGORY" val="custom"/>
  <p:tag name="KSO_WM_TEMPLATE_INDEX" val="20204730"/>
  <p:tag name="KSO_WM_UNIT_ID" val="custom20204730_7*e*1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30"/>
  <p:tag name="KSO_WM_UNIT_ID" val="custom20204730_7*i*1"/>
  <p:tag name="KSO_WM_UNIT_TYPE" val="i"/>
  <p:tag name="KSO_WM_UNIT_INDEX" val="1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30"/>
  <p:tag name="KSO_WM_UNIT_ID" val="custom20204730_7*i*2"/>
  <p:tag name="KSO_WM_UNIT_TYPE" val="i"/>
  <p:tag name="KSO_WM_UNIT_INDEX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30"/>
  <p:tag name="KSO_WM_UNIT_ID" val="custom20204730_7*i*3"/>
  <p:tag name="KSO_WM_UNIT_TYPE" val="i"/>
  <p:tag name="KSO_WM_UNIT_INDEX" val="3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单击此处添加标题"/>
  <p:tag name="KSO_WM_TEMPLATE_CATEGORY" val="custom"/>
  <p:tag name="KSO_WM_TEMPLATE_INDEX" val="20204730"/>
  <p:tag name="KSO_WM_UNIT_ID" val="custom20204730_7*a*1"/>
  <p:tag name="KSO_WM_UNIT_ISNUMDGMTITLE" val="0"/>
</p:tagLst>
</file>

<file path=ppt/tags/tag242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e"/>
  <p:tag name="KSO_WM_SLIDE_LAYOUT_CNT" val="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730"/>
  <p:tag name="KSO_WM_SLIDE_ID" val="custom20204730_7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30"/>
  <p:tag name="KSO_WM_UNIT_ID" val="custom20204730_32*i*1"/>
  <p:tag name="KSO_WM_UNIT_TYPE" val="i"/>
  <p:tag name="KSO_WM_UNIT_INDEX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730"/>
  <p:tag name="KSO_WM_UNIT_ID" val="custom20204730_32*i*2"/>
  <p:tag name="KSO_WM_UNIT_TYPE" val="i"/>
  <p:tag name="KSO_WM_UNIT_INDEX" val="2"/>
  <p:tag name="KSO_WM_UNIT_PRESET_TEXT" val="2020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UNIT_PRESET_TEXT" val="单击此处添加副标题内容"/>
  <p:tag name="KSO_WM_TEMPLATE_CATEGORY" val="custom"/>
  <p:tag name="KSO_WM_TEMPLATE_INDEX" val="20204730"/>
  <p:tag name="KSO_WM_UNIT_ID" val="custom20204730_32*b*1"/>
  <p:tag name="KSO_WM_UNIT_ISNUMDGMTITLE" val="0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10"/>
  <p:tag name="KSO_WM_UNIT_TYPE" val="a"/>
  <p:tag name="KSO_WM_UNIT_INDEX" val="1"/>
  <p:tag name="KSO_WM_UNIT_PRESET_TEXT" val="谢谢聆听"/>
  <p:tag name="KSO_WM_TEMPLATE_CATEGORY" val="custom"/>
  <p:tag name="KSO_WM_TEMPLATE_INDEX" val="20204730"/>
  <p:tag name="KSO_WM_UNIT_ID" val="custom20204730_32*a*1"/>
  <p:tag name="KSO_WM_UNIT_ISNUMDGMTITLE" val="0"/>
</p:tagLst>
</file>

<file path=ppt/tags/tag247.xml><?xml version="1.0" encoding="utf-8"?>
<p:tagLst xmlns:p="http://schemas.openxmlformats.org/presentationml/2006/main">
  <p:tag name="KSO_WM_BEAUTIFY_FLAG" val="#wm#"/>
  <p:tag name="KSO_WM_TEMPLATE_SUBCATEGORY" val="0"/>
  <p:tag name="KSO_WM_SLIDE_TYPE" val="endPage"/>
  <p:tag name="KSO_WM_SLIDE_SUBTYPE" val="pureTxt"/>
  <p:tag name="KSO_WM_SLIDE_ITEM_CNT" val="0"/>
  <p:tag name="KSO_WM_SLIDE_INDEX" val="32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730"/>
  <p:tag name="KSO_WM_SLIDE_ID" val="custom20204730_3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2020010309">
      <a:dk1>
        <a:sysClr val="windowText" lastClr="000000"/>
      </a:dk1>
      <a:lt1>
        <a:sysClr val="window" lastClr="FFFFFF"/>
      </a:lt1>
      <a:dk2>
        <a:srgbClr val="141450"/>
      </a:dk2>
      <a:lt2>
        <a:srgbClr val="FFFFFF"/>
      </a:lt2>
      <a:accent1>
        <a:srgbClr val="CB3A95"/>
      </a:accent1>
      <a:accent2>
        <a:srgbClr val="AE3EA0"/>
      </a:accent2>
      <a:accent3>
        <a:srgbClr val="9142AB"/>
      </a:accent3>
      <a:accent4>
        <a:srgbClr val="7445B5"/>
      </a:accent4>
      <a:accent5>
        <a:srgbClr val="5749C0"/>
      </a:accent5>
      <a:accent6>
        <a:srgbClr val="3A4DCB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WPS 演示</Application>
  <PresentationFormat>宽屏</PresentationFormat>
  <Paragraphs>96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宋体</vt:lpstr>
      <vt:lpstr>Wingdings</vt:lpstr>
      <vt:lpstr>Arial Unicode MS</vt:lpstr>
      <vt:lpstr>微软雅黑</vt:lpstr>
      <vt:lpstr>Calibri</vt:lpstr>
      <vt:lpstr>汉仪旗黑-85S</vt:lpstr>
      <vt:lpstr>黑体</vt:lpstr>
      <vt:lpstr>Segoe UI</vt:lpstr>
      <vt:lpstr>Helvetica Light</vt:lpstr>
      <vt:lpstr>Office 主题</vt:lpstr>
      <vt:lpstr>1_Office 主题​​</vt:lpstr>
      <vt:lpstr>科技，超越梦想</vt:lpstr>
      <vt:lpstr>PowerPoint 演示文稿</vt:lpstr>
      <vt:lpstr>单击此处添加标题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单击此处添加标题</vt:lpstr>
      <vt:lpstr>PowerPoint 演示文稿</vt:lpstr>
      <vt:lpstr>单击此处添加标题</vt:lpstr>
      <vt:lpstr>谢谢聆听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╰(￣▽￣)╮</cp:lastModifiedBy>
  <cp:revision>5</cp:revision>
  <dcterms:created xsi:type="dcterms:W3CDTF">2021-08-19T04:43:52Z</dcterms:created>
  <dcterms:modified xsi:type="dcterms:W3CDTF">2021-08-19T08:32:28Z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0A8063919ECE41629C178E7CF788F7A8</vt:lpwstr>
  </property>
  <property fmtid="{D5CDD505-2E9C-101B-9397-08002B2CF9AE}" pid="3" name="KSOProductBuildVer">
    <vt:lpwstr>2052-11.1.0.10700</vt:lpwstr>
  </property>
</Properties>
</file>